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60" r:id="rId2"/>
    <p:sldId id="3212" r:id="rId3"/>
    <p:sldId id="3215" r:id="rId4"/>
    <p:sldId id="3222" r:id="rId5"/>
    <p:sldId id="3221" r:id="rId6"/>
    <p:sldId id="3220" r:id="rId7"/>
    <p:sldId id="3059" r:id="rId8"/>
    <p:sldId id="263" r:id="rId9"/>
    <p:sldId id="265" r:id="rId10"/>
    <p:sldId id="267" r:id="rId11"/>
    <p:sldId id="268" r:id="rId12"/>
    <p:sldId id="264" r:id="rId13"/>
    <p:sldId id="290" r:id="rId14"/>
    <p:sldId id="289" r:id="rId15"/>
    <p:sldId id="288" r:id="rId16"/>
    <p:sldId id="287" r:id="rId17"/>
    <p:sldId id="286" r:id="rId18"/>
    <p:sldId id="3218" r:id="rId19"/>
    <p:sldId id="285" r:id="rId20"/>
    <p:sldId id="284" r:id="rId21"/>
    <p:sldId id="283" r:id="rId22"/>
    <p:sldId id="276" r:id="rId23"/>
    <p:sldId id="297" r:id="rId24"/>
    <p:sldId id="296" r:id="rId25"/>
    <p:sldId id="295" r:id="rId26"/>
    <p:sldId id="294" r:id="rId27"/>
    <p:sldId id="293" r:id="rId28"/>
    <p:sldId id="303" r:id="rId29"/>
    <p:sldId id="302" r:id="rId30"/>
    <p:sldId id="301" r:id="rId31"/>
    <p:sldId id="269" r:id="rId32"/>
    <p:sldId id="271" r:id="rId33"/>
    <p:sldId id="272" r:id="rId34"/>
    <p:sldId id="273" r:id="rId35"/>
    <p:sldId id="274" r:id="rId36"/>
    <p:sldId id="275" r:id="rId37"/>
    <p:sldId id="282" r:id="rId38"/>
    <p:sldId id="281" r:id="rId39"/>
    <p:sldId id="280" r:id="rId40"/>
    <p:sldId id="279" r:id="rId41"/>
    <p:sldId id="278" r:id="rId42"/>
    <p:sldId id="277" r:id="rId43"/>
    <p:sldId id="292" r:id="rId44"/>
    <p:sldId id="291" r:id="rId45"/>
    <p:sldId id="300" r:id="rId46"/>
    <p:sldId id="3216" r:id="rId47"/>
    <p:sldId id="3217" r:id="rId48"/>
    <p:sldId id="299" r:id="rId49"/>
    <p:sldId id="298" r:id="rId50"/>
    <p:sldId id="304" r:id="rId51"/>
    <p:sldId id="305"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D00"/>
    <a:srgbClr val="4C3400"/>
    <a:srgbClr val="9B6A00"/>
    <a:srgbClr val="4472C4"/>
    <a:srgbClr val="513D69"/>
    <a:srgbClr val="FF682D"/>
    <a:srgbClr val="F8F8F8"/>
    <a:srgbClr val="8A5F00"/>
    <a:srgbClr val="EBF7C4"/>
    <a:srgbClr val="5E7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03" autoAdjust="0"/>
    <p:restoredTop sz="88133" autoAdjust="0"/>
  </p:normalViewPr>
  <p:slideViewPr>
    <p:cSldViewPr snapToGrid="0" snapToObjects="1">
      <p:cViewPr varScale="1">
        <p:scale>
          <a:sx n="96" d="100"/>
          <a:sy n="96" d="100"/>
        </p:scale>
        <p:origin x="408" y="56"/>
      </p:cViewPr>
      <p:guideLst/>
    </p:cSldViewPr>
  </p:slideViewPr>
  <p:notesTextViewPr>
    <p:cViewPr>
      <p:scale>
        <a:sx n="1" d="1"/>
        <a:sy n="1" d="1"/>
      </p:scale>
      <p:origin x="0" y="0"/>
    </p:cViewPr>
  </p:notesTextViewPr>
  <p:notesViewPr>
    <p:cSldViewPr snapToGrid="0" snapToObjects="1">
      <p:cViewPr varScale="1">
        <p:scale>
          <a:sx n="82" d="100"/>
          <a:sy n="82" d="100"/>
        </p:scale>
        <p:origin x="27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GP\Speeches\AI%20for%20every%20developer\transistors%20on%20a%20chi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GP\Speeches\AI%20for%20every%20developer\transistors%20on%20a%20chip.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15"/>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5991680590783766E-2"/>
          <c:y val="1.6322491529877612E-2"/>
          <c:w val="0.92926212732599911"/>
          <c:h val="0.94130501777093567"/>
        </c:manualLayout>
      </c:layout>
      <c:bar3DChart>
        <c:barDir val="col"/>
        <c:grouping val="standard"/>
        <c:varyColors val="0"/>
        <c:ser>
          <c:idx val="0"/>
          <c:order val="0"/>
          <c:spPr>
            <a:solidFill>
              <a:srgbClr val="FDAD00"/>
            </a:solidFill>
            <a:ln>
              <a:solidFill>
                <a:schemeClr val="accent6">
                  <a:lumMod val="75000"/>
                </a:schemeClr>
              </a:solidFill>
            </a:ln>
            <a:effectLst>
              <a:outerShdw blurRad="57150" dist="19050" dir="5400000" algn="ctr" rotWithShape="0">
                <a:srgbClr val="000000">
                  <a:alpha val="63000"/>
                </a:srgbClr>
              </a:outerShdw>
            </a:effectLst>
            <a:sp3d>
              <a:contourClr>
                <a:schemeClr val="accent6">
                  <a:lumMod val="75000"/>
                </a:schemeClr>
              </a:contourClr>
            </a:sp3d>
          </c:spPr>
          <c:invertIfNegative val="0"/>
          <c:cat>
            <c:numRef>
              <c:f>'Sheet1 (2)'!$C$4:$C$8</c:f>
              <c:numCache>
                <c:formatCode>General</c:formatCode>
                <c:ptCount val="4"/>
                <c:pt idx="0">
                  <c:v>1995</c:v>
                </c:pt>
                <c:pt idx="1">
                  <c:v>2005</c:v>
                </c:pt>
                <c:pt idx="2">
                  <c:v>2010</c:v>
                </c:pt>
                <c:pt idx="3">
                  <c:v>2015</c:v>
                </c:pt>
              </c:numCache>
            </c:numRef>
          </c:cat>
          <c:val>
            <c:numRef>
              <c:f>'Sheet1 (2)'!$D$4:$D$8</c:f>
              <c:numCache>
                <c:formatCode>0</c:formatCode>
                <c:ptCount val="4"/>
                <c:pt idx="0">
                  <c:v>5000000</c:v>
                </c:pt>
                <c:pt idx="1">
                  <c:v>160000000</c:v>
                </c:pt>
                <c:pt idx="2">
                  <c:v>1000000000</c:v>
                </c:pt>
                <c:pt idx="3">
                  <c:v>7600000000</c:v>
                </c:pt>
              </c:numCache>
            </c:numRef>
          </c:val>
          <c:extLst>
            <c:ext xmlns:c16="http://schemas.microsoft.com/office/drawing/2014/chart" uri="{C3380CC4-5D6E-409C-BE32-E72D297353CC}">
              <c16:uniqueId val="{00000000-EE18-4CB6-9589-D65CC6B818F6}"/>
            </c:ext>
          </c:extLst>
        </c:ser>
        <c:dLbls>
          <c:showLegendKey val="0"/>
          <c:showVal val="0"/>
          <c:showCatName val="0"/>
          <c:showSerName val="0"/>
          <c:showPercent val="0"/>
          <c:showBubbleSize val="0"/>
        </c:dLbls>
        <c:gapWidth val="150"/>
        <c:shape val="box"/>
        <c:axId val="554546664"/>
        <c:axId val="554548632"/>
        <c:axId val="698940688"/>
      </c:bar3DChart>
      <c:catAx>
        <c:axId val="554546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4548632"/>
        <c:crosses val="autoZero"/>
        <c:auto val="1"/>
        <c:lblAlgn val="ctr"/>
        <c:lblOffset val="100"/>
        <c:noMultiLvlLbl val="0"/>
      </c:catAx>
      <c:valAx>
        <c:axId val="554548632"/>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4546664"/>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serAx>
        <c:axId val="698940688"/>
        <c:scaling>
          <c:orientation val="minMax"/>
        </c:scaling>
        <c:delete val="1"/>
        <c:axPos val="b"/>
        <c:majorTickMark val="out"/>
        <c:minorTickMark val="none"/>
        <c:tickLblPos val="nextTo"/>
        <c:crossAx val="554548632"/>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15"/>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9314596116759636E-2"/>
          <c:y val="1.360797559440644E-2"/>
          <c:w val="0.88587770421969869"/>
          <c:h val="0.94130496106349582"/>
        </c:manualLayout>
      </c:layout>
      <c:bar3DChart>
        <c:barDir val="col"/>
        <c:grouping val="standard"/>
        <c:varyColors val="0"/>
        <c:ser>
          <c:idx val="0"/>
          <c:order val="0"/>
          <c:spPr>
            <a:solidFill>
              <a:srgbClr val="FDAD00"/>
            </a:solidFill>
            <a:ln>
              <a:solidFill>
                <a:schemeClr val="accent6">
                  <a:lumMod val="75000"/>
                </a:schemeClr>
              </a:solidFill>
            </a:ln>
            <a:effectLst>
              <a:outerShdw blurRad="57150" dist="19050" dir="5400000" algn="ctr" rotWithShape="0">
                <a:srgbClr val="000000">
                  <a:alpha val="63000"/>
                </a:srgbClr>
              </a:outerShdw>
            </a:effectLst>
            <a:sp3d>
              <a:contourClr>
                <a:schemeClr val="accent6">
                  <a:lumMod val="75000"/>
                </a:schemeClr>
              </a:contourClr>
            </a:sp3d>
          </c:spPr>
          <c:invertIfNegative val="0"/>
          <c:cat>
            <c:numRef>
              <c:f>'Sheet1 (2)'!$C$4:$C$8</c:f>
              <c:numCache>
                <c:formatCode>General</c:formatCode>
                <c:ptCount val="5"/>
                <c:pt idx="0">
                  <c:v>1995</c:v>
                </c:pt>
                <c:pt idx="1">
                  <c:v>2005</c:v>
                </c:pt>
                <c:pt idx="2">
                  <c:v>2010</c:v>
                </c:pt>
                <c:pt idx="3">
                  <c:v>2015</c:v>
                </c:pt>
                <c:pt idx="4">
                  <c:v>2018</c:v>
                </c:pt>
              </c:numCache>
            </c:numRef>
          </c:cat>
          <c:val>
            <c:numRef>
              <c:f>'Sheet1 (2)'!$D$4:$D$8</c:f>
              <c:numCache>
                <c:formatCode>0</c:formatCode>
                <c:ptCount val="5"/>
                <c:pt idx="0">
                  <c:v>5000000</c:v>
                </c:pt>
                <c:pt idx="1">
                  <c:v>160000000</c:v>
                </c:pt>
                <c:pt idx="2">
                  <c:v>1000000000</c:v>
                </c:pt>
                <c:pt idx="3">
                  <c:v>7600000000</c:v>
                </c:pt>
                <c:pt idx="4">
                  <c:v>15200000000</c:v>
                </c:pt>
              </c:numCache>
            </c:numRef>
          </c:val>
          <c:extLst>
            <c:ext xmlns:c16="http://schemas.microsoft.com/office/drawing/2014/chart" uri="{C3380CC4-5D6E-409C-BE32-E72D297353CC}">
              <c16:uniqueId val="{00000000-FB84-4F8F-AB8C-E15EAC15E23D}"/>
            </c:ext>
          </c:extLst>
        </c:ser>
        <c:dLbls>
          <c:showLegendKey val="0"/>
          <c:showVal val="0"/>
          <c:showCatName val="0"/>
          <c:showSerName val="0"/>
          <c:showPercent val="0"/>
          <c:showBubbleSize val="0"/>
        </c:dLbls>
        <c:gapWidth val="150"/>
        <c:shape val="box"/>
        <c:axId val="554546664"/>
        <c:axId val="554548632"/>
        <c:axId val="698940688"/>
      </c:bar3DChart>
      <c:catAx>
        <c:axId val="554546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4548632"/>
        <c:crosses val="autoZero"/>
        <c:auto val="1"/>
        <c:lblAlgn val="ctr"/>
        <c:lblOffset val="100"/>
        <c:noMultiLvlLbl val="0"/>
      </c:catAx>
      <c:valAx>
        <c:axId val="554548632"/>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4546664"/>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serAx>
        <c:axId val="698940688"/>
        <c:scaling>
          <c:orientation val="minMax"/>
        </c:scaling>
        <c:delete val="1"/>
        <c:axPos val="b"/>
        <c:majorTickMark val="out"/>
        <c:minorTickMark val="none"/>
        <c:tickLblPos val="nextTo"/>
        <c:crossAx val="554548632"/>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4E0C99-C2D7-438C-A07D-76887A38DD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9A3F6E-56CB-4FA9-A232-4786A8324A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7AEFC6-AF1A-4402-962F-1608E4D97A46}" type="datetimeFigureOut">
              <a:rPr lang="en-US" smtClean="0"/>
              <a:t>11/12/2019</a:t>
            </a:fld>
            <a:endParaRPr lang="en-US"/>
          </a:p>
        </p:txBody>
      </p:sp>
      <p:sp>
        <p:nvSpPr>
          <p:cNvPr id="4" name="Footer Placeholder 3">
            <a:extLst>
              <a:ext uri="{FF2B5EF4-FFF2-40B4-BE49-F238E27FC236}">
                <a16:creationId xmlns:a16="http://schemas.microsoft.com/office/drawing/2014/main" id="{A7099A22-7F8D-416D-B322-7FA875FD0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E99C879-95EA-403E-978E-BF5466F02C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6E38B9-832B-4FAF-9026-E6AF024C7C36}" type="slidenum">
              <a:rPr lang="en-US" smtClean="0"/>
              <a:t>‹#›</a:t>
            </a:fld>
            <a:endParaRPr lang="en-US"/>
          </a:p>
        </p:txBody>
      </p:sp>
    </p:spTree>
    <p:extLst>
      <p:ext uri="{BB962C8B-B14F-4D97-AF65-F5344CB8AC3E}">
        <p14:creationId xmlns:p14="http://schemas.microsoft.com/office/powerpoint/2010/main" val="9621364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4:30.667"/>
    </inkml:context>
    <inkml:brush xml:id="br0">
      <inkml:brushProperty name="width" value="0.05" units="cm"/>
      <inkml:brushProperty name="height" value="0.05" units="cm"/>
      <inkml:brushProperty name="color" value="#E71224"/>
    </inkml:brush>
  </inkml:definitions>
  <inkml:trace contextRef="#ctx0" brushRef="#br0">3459 682 9472 0 0,'0'0'216'0'0,"0"0"32"0"0,0 0 9 0 0,0 0 95 0 0,0 0 375 0 0,0 0 158 0 0,0 0 38 0 0,0 0-62 0 0,0 0-280 0 0,0 0-121 0 0,0 0-20 0 0,-6 8 467 0 0,4-2-764 0 0,0 0 0 0 0,1-1 0 0 0,-1 1 0 0 0,1 0 0 0 0,1 0 0 0 0,-1 0 0 0 0,1 0 0 0 0,0 0 0 0 0,1 0 0 0 0,-1 0 0 0 0,2 3-143 0 0,0 24 385 0 0,-4 1 556 0 0,-1 0-1 0 0,-3 10-940 0 0,2-11 279 0 0,1-19 29 0 0,-1 0 0 0 0,0 0-1 0 0,0-1 1 0 0,-5 8-308 0 0,3-7 309 0 0,2-2-157 0 0,-1-1-5 0 0,1 0 1 0 0,0 0 0 0 0,1 0 0 0 0,0 5-148 0 0,-2 12 432 0 0,2-16-92 0 0,1 1 1 0 0,0 0-1 0 0,0 12-340 0 0,3-5 107 0 0,1 0-1 0 0,3 11-106 0 0,-2-11 56 0 0,-1-1 1 0 0,0 12-57 0 0,-1-14 6 0 0,0 1 1 0 0,5 15-7 0 0,-4-21-1 0 0,0 1 1 0 0,0 0-1 0 0,-1-1 1 0 0,-1 1 0 0 0,0 0-1 0 0,-1 6 1 0 0,-3 19 19 0 0,2 0 0 0 0,2 29-19 0 0,1-24 26 0 0,4 36 230 0 0,-3-60-125 0 0,0 0 0 0 0,1 0 0 0 0,1 0 0 0 0,1 0 0 0 0,0-1 0 0 0,1 0 0 0 0,1 0 0 0 0,1 0-131 0 0,-1-3 86 0 0,-1 1-1 0 0,-1-1 0 0 0,2 12-85 0 0,-5-17 0 0 0,1 0 0 0 0,0 0 0 0 0,4 7 0 0 0,3 9 0 0 0,-2-7-46 0 0,-6-16 47 0 0,0 0 1 0 0,-1 0-1 0 0,0 0 1 0 0,0 1-1 0 0,0-1 1 0 0,0 0-1 0 0,0 1 0 0 0,0-1 1 0 0,-1 3-2 0 0,2-3 88 0 0,-2-3-93 0 0,0 0-1 0 0,1 0 1 0 0,-1 0-1 0 0,0 1 1 0 0,0-1-1 0 0,0 0 1 0 0,0 0-1 0 0,1 0 1 0 0,-1 0-1 0 0,0 0 1 0 0,0 0-1 0 0,0 0 1 0 0,0 1-1 0 0,0-1 1 0 0,0 0-1 0 0,1 0 1 0 0,-1 0-1 0 0,0 0 1 0 0,0 0-1 0 0,0 1 1 0 0,0-1-1 0 0,0 0 1 0 0,0 0-1 0 0,0 0 1 0 0,0 0-1 0 0,0 1 1 0 0,0-1-1 0 0,0 0 1 0 0,0 0-1 0 0,0 0 0 0 0,0 1 1 0 0,0-1-1 0 0,0 0 1 0 0,0 0-1 0 0,0 0 1 0 0,0 0-1 0 0,0 1 1 0 0,0-1-1 0 0,0 0 1 0 0,0 0 5 0 0,0 1 53 0 0,0-1 11 0 0,0 0 2 0 0,0 0 6 0 0,-11-18 60 0 0,9 16-342 0 0,0-2 1 0 0,0 1-1 0 0,1 0 1 0 0,-1 0-1 0 0,1 0 1 0 0,0-1 0 0 0,0 1-1 0 0,0-1 1 0 0,1 1-1 0 0,-1-1 1 0 0,1 1 0 0 0,-1-1-1 0 0,1 1 1 0 0,0-1-1 0 0,1-2 210 0 0,-1-6-1832 0 0</inkml:trace>
  <inkml:trace contextRef="#ctx0" brushRef="#br0" timeOffset="2743.559">3478 1292 10048 0 0,'0'0'230'0'0,"0"0"30"0"0,-2 0 18 0 0,-4 0 27 0 0,3 0 548 0 0,-8 2 991 0 0,10-1-1805 0 0,0 0 0 0 0,0 0 1 0 0,0 0-1 0 0,0 0 0 0 0,0 0 1 0 0,0 1-1 0 0,0-1 0 0 0,0 0 1 0 0,1 0-1 0 0,-1 1 0 0 0,0-1-39 0 0,2 1 17 0 0,-1-1-1 0 0,1 1 1 0 0,0-1 0 0 0,-1 0-1 0 0,1 1 1 0 0,0-1-1 0 0,0 0 1 0 0,0 0 0 0 0,1 1-17 0 0,-2-2 8 0 0,1 2 7 0 0,1 0 1 0 0,1 0 0 0 0,-1 0 0 0 0,0 0 0 0 0,0-1-1 0 0,1 1 1 0 0,-1-1 0 0 0,0 0 0 0 0,1 0 0 0 0,0 0 0 0 0,-1 0-1 0 0,1 0 1 0 0,0 0 0 0 0,1 0-16 0 0,16 5 233 0 0,-14-3-135 0 0,0-2-1 0 0,0 1 1 0 0,0 0 0 0 0,1-1-1 0 0,3 0-97 0 0,20 5 459 0 0,-20-3-164 0 0,0-1 0 0 0,-1 0 0 0 0,1 0-1 0 0,0-1 1 0 0,0 0 0 0 0,0-1 0 0 0,0 0 0 0 0,0-1 0 0 0,-1 0 0 0 0,1-1 0 0 0,3 0-295 0 0,-5 0 276 0 0,0 1 1 0 0,1 0-1 0 0,5 0-276 0 0,20-3 496 0 0,5-3 5 0 0,1 2 0 0 0,2 2-501 0 0,5-2 307 0 0,-19 4-132 0 0,0 0 0 0 0,1 2-175 0 0,7 0-212 0 0,46 3 364 0 0,24 5 625 0 0,-9-8 156 0 0,90 5-229 0 0,-140-4-658 0 0,0 2 1 0 0,16 5-47 0 0,-17-2 74 0 0,0-2 1 0 0,17-1-75 0 0,-36-3 137 0 0,0 1 0 0 0,1 2-137 0 0,16 1 84 0 0,111 12-9 0 0,-35 1-11 0 0,44-2 75 0 0,-140-16-78 0 0,1-1 1 0 0,-1 0 0 0 0,9-4-62 0 0,30-1 321 0 0,-24 2-188 0 0,0-2-1 0 0,7-4-132 0 0,3 1 119 0 0,3 1-119 0 0,165-27 0 0 0,-33 6 0 0 0,-167 27 0 0 0,0 0 0 0 0,7 0 0 0 0,19-1 0 0 0,97-10 0 0 0,-83 9 57 0 0,0 3-1 0 0,0 3 0 0 0,49 7-56 0 0,-23-1 47 0 0,78 13 45 0 0,-4 0 200 0 0,-69-10-251 0 0,-51-5-29 0 0,0-1-1 0 0,22-2-11 0 0,28-7 1 0 0,0-3 1 0 0,31-10-2 0 0,-52 7 12 0 0,-16 6 251 0 0,36 1-263 0 0,22-2 810 0 0,-7 1-498 0 0,-56 2-312 0 0,-27 2 0 0 0,-1-1 0 0 0,8-1 0 0 0,1-1-142 0 0,0 1 0 0 0,11 1 142 0 0,25-1-85 0 0,-48 1 154 0 0,-1 1 1 0 0,1 1-1 0 0,-1 1 1 0 0,1 0-1 0 0,0 0-69 0 0,29 5 22 0 0,57 5-22 0 0,16 8 0 0 0,-67-12 0 0 0,1-2 0 0 0,0-3 0 0 0,0-2 0 0 0,0-2 0 0 0,8-3 0 0 0,-42 2 0 0 0,0 0 0 0 0,7-4 0 0 0,14-1 0 0 0,-10 3 0 0 0,0-1 0 0 0,-1-2 0 0 0,0 0 0 0 0,13-7 0 0 0,-19 7 0 0 0,1 1 0 0 0,-1 0 0 0 0,20-1 0 0 0,-34 6 0 0 0,67-8 0 0 0,-31 6 0 0 0,-33 2 0 0 0,0 1 0 0 0,0 0 0 0 0,8 2 0 0 0,11 0 0 0 0,-18-2 23 0 0,0 1 0 0 0,1 0 0 0 0,-1 1 0 0 0,0 0-1 0 0,-1 0 1 0 0,1 1 0 0 0,8 4-23 0 0,-3-3 15 0 0,-1 0-1 0 0,1-1 1 0 0,0-1-1 0 0,15 1-14 0 0,-10-2 7 0 0,0 2 0 0 0,12 3-7 0 0,14 2 0 0 0,-13-4 0 0 0,-22-1 0 0 0,0 1 0 0 0,-1-1 0 0 0,0 2 0 0 0,0-1 0 0 0,0 2 0 0 0,0-1 0 0 0,-1 1 0 0 0,6 5 0 0 0,-11-9 0 0 0,0 0 0 0 0,-1 0 0 0 0,1 0 0 0 0,1-1 0 0 0,-1 1 0 0 0,1-1 0 0 0,20 9 0 0 0,-18-7 0 0 0,0-1 0 0 0,0 1 0 0 0,-1-2 0 0 0,1 1 0 0 0,1-1 0 0 0,-1 1 0 0 0,4-1 0 0 0,52 1 0 0 0,-62-2 0 0 0,9 0 0 0 0,1-1 0 0 0,-1 1 0 0 0,1-2 0 0 0,-1 1 0 0 0,0-2 0 0 0,0 1 0 0 0,4-3 0 0 0,-9 4 0 0 0,-1-1 1 0 0,-1 1 1 0 0,1 0-1 0 0,1 0 0 0 0,-1 0 1 0 0,0 1-1 0 0,0-1 0 0 0,0 1 1 0 0,3 0-2 0 0,-6 0 53 0 0,-1 0 18 0 0,0 0 23 0 0,0 0-4 0 0,0 0-9 0 0,0 0-4 0 0,-2 1-69 0 0,1 1-1 0 0,-1-1 0 0 0,1 0 1 0 0,-1 1-1 0 0,0-1 0 0 0,1 0 0 0 0,-1 0 1 0 0,0 0-1 0 0,0 0-7 0 0,0 0 1 0 0,-4 3-1 0 0,-2 1 0 0 0,2-2-15 0 0,5-2-54 0 0,1-1-2 0 0,0 0-6 0 0,0 0-3 0 0,0 0 0 0 0,0 0-32 0 0,0 0-135 0 0,0 0-59 0 0,0 0-13 0 0,3-1-109 0 0,0 0-1 0 0,0 0 1 0 0,0 0-1 0 0,0 0 1 0 0,-1-1 0 0 0,1 1-1 0 0,-1-1 1 0 0,2-1 428 0 0,5-2-6086 0 0,5-3-1720 0 0</inkml:trace>
  <inkml:trace contextRef="#ctx0" brushRef="#br0" timeOffset="3748.557">10297 826 12752 0 0,'0'0'289'0'0,"0"0"40"0"0,0 0 22 0 0,-1-1-40 0 0,-17-13 303 0 0,17 13-59 0 0,1 1 21 0 0,-1-1-401 0 0,1 1 0 0 0,0-1 1 0 0,-1 1-1 0 0,1-1 0 0 0,-1 1 1 0 0,1-1-1 0 0,0 1 0 0 0,-1-1 0 0 0,1 1 1 0 0,-1 0-1 0 0,0-1 0 0 0,1 1 0 0 0,-1-1 1 0 0,1 1-1 0 0,-1 0 0 0 0,1 0 1 0 0,-1-1-1 0 0,0 1 0 0 0,1 0 0 0 0,-1 0 1 0 0,0 0-1 0 0,1 0 0 0 0,-1 0 0 0 0,0 0 1 0 0,1 0-1 0 0,-1 0-175 0 0,-3 1 54 0 0,1 0 0 0 0,0 1 0 0 0,0-1 0 0 0,0 1-1 0 0,1-1 1 0 0,-1 1 0 0 0,0 0 0 0 0,0 0 0 0 0,1 1 0 0 0,0-1 0 0 0,-1 0 0 0 0,1 1-1 0 0,0-1 1 0 0,0 1 0 0 0,0 0 0 0 0,0 0 0 0 0,0 1-54 0 0,-3 7 20 0 0,0 1 1 0 0,1-1-1 0 0,0 1 0 0 0,0 2-20 0 0,-3 10 292 0 0,4-13-207 0 0,1 0-1 0 0,0-1 0 0 0,1 1 1 0 0,0 0-1 0 0,1 10-84 0 0,-1 11 161 0 0,-3 25 528 0 0,2 1 1 0 0,3 0-1 0 0,2 0 0 0 0,3 0 1 0 0,8 29-690 0 0,-5-47 173 0 0,-3 0 1 0 0,-1 0 0 0 0,0 41-174 0 0,-5-54 109 0 0,-2-1 1 0 0,0 1-1 0 0,-2-1 0 0 0,-1 0 1 0 0,-1 0-1 0 0,-9 23-109 0 0,8-34 145 0 0,0 0 1 0 0,-1-1-1 0 0,0 0 1 0 0,-1 0 0 0 0,-4 4-146 0 0,-8 11 505 0 0,3-12-384 0 0,-6-4-998 0 0,19-9 739 0 0,-21 22 166 0 0,25-24-272 0 0,-1 0 1 0 0,1 0 0 0 0,0 0 0 0 0,0 0 0 0 0,0 0 0 0 0,0 1 0 0 0,0-1-1 0 0,0 0 1 0 0,0 0 0 0 0,1 1 0 0 0,-1-1 0 0 0,1 0 0 0 0,0 1 0 0 0,-1 0 243 0 0,1 5-1410 0 0</inkml:trace>
  <inkml:trace contextRef="#ctx0" brushRef="#br0" timeOffset="5216.555">5774 501 9184 0 0,'0'0'208'0'0,"-9"0"288"0"0,-9-3-233 0 0,15 3-256 0 0,-1-1 0 0 0,1 1 0 0 0,0-1 0 0 0,-1 1 0 0 0,1 0 0 0 0,0 0 1 0 0,-1 1-1 0 0,1-1-7 0 0,-112 25 3550 0 0,112-24-3420 0 0,-1-1-1 0 0,1 0 0 0 0,0 0 1 0 0,-1 0-1 0 0,1 0 1 0 0,0 0-1 0 0,0 0 1 0 0,-1-1-1 0 0,1 0 0 0 0,0 0 1 0 0,0 0-1 0 0,0 0 1 0 0,0 0-1 0 0,0 0 0 0 0,0-1 1 0 0,0 1-1 0 0,-2-2-129 0 0,-10-4 82 0 0,12 6-54 0 0,0 0 0 0 0,0 0 0 0 0,1 0 1 0 0,-1 0-1 0 0,0-1 0 0 0,1 1 0 0 0,-3-2-28 0 0,-5-5 430 0 0,0-1 1 0 0,1 1-1 0 0,0-1 1 0 0,1-1-1 0 0,-3-3-430 0 0,9 11 88 0 0,0 0 0 0 0,1-1 0 0 0,-1 1 0 0 0,1-1-1 0 0,-1 1 1 0 0,1-1 0 0 0,0 0 0 0 0,0 1-1 0 0,0-1 1 0 0,0 0 0 0 0,1 0 0 0 0,-1 0-1 0 0,1 1 1 0 0,0-1 0 0 0,0 0 0 0 0,0 0-1 0 0,0 0 1 0 0,0 0 0 0 0,0 0 0 0 0,1 0 0 0 0,0 0-1 0 0,-1 1 1 0 0,1-1 0 0 0,0 0 0 0 0,0 0-1 0 0,2-1-87 0 0,2-6 91 0 0,1 1-1 0 0,0 0 0 0 0,1 0 0 0 0,0 0 0 0 0,0 1 0 0 0,1 0 1 0 0,0 1-1 0 0,0 0 0 0 0,1 0 0 0 0,0 1 0 0 0,6-4-90 0 0,11-5 95 0 0,2 1 1 0 0,-1 2-1 0 0,7-2-95 0 0,-5 5 15 0 0,1 0 0 0 0,-1 2-1 0 0,1 2 1 0 0,0 0 0 0 0,11 2-15 0 0,-28 2-5 0 0,1 2 0 0 0,-1 0 0 0 0,0 0 0 0 0,0 2 0 0 0,0-1-1 0 0,0 2 1 0 0,0-1 0 0 0,-1 2 0 0 0,0 0 0 0 0,0 0 0 0 0,0 1 0 0 0,0 1-1 0 0,-1 0 1 0 0,3 2 5 0 0,-7-3 0 0 0,0 0 0 0 0,-1 0 0 0 0,0 1 0 0 0,0 0 0 0 0,0 0 0 0 0,3 7 0 0 0,4 2 0 0 0,-6-5 0 0 0,0-1 0 0 0,0 1 0 0 0,1 4 0 0 0,-5-10 0 0 0,-1 0 0 0 0,0 0 0 0 0,0 0 0 0 0,-1 0 0 0 0,1 0 0 0 0,-1 0 0 0 0,-1 0 0 0 0,1 0 0 0 0,0 2 0 0 0,-1 1 5 0 0,-1-1 0 0 0,1 1-1 0 0,-1-1 1 0 0,0 0 0 0 0,-1 1 0 0 0,-2 6-5 0 0,-1-2 49 0 0,0-1 0 0 0,-1 1 0 0 0,-5 6-49 0 0,2-4 55 0 0,0 0 0 0 0,-1-1 0 0 0,-1 0 0 0 0,0 0 0 0 0,-1-1 0 0 0,-1-1 0 0 0,1 0 0 0 0,-6 3-55 0 0,-58 42 72 0 0,51-38-72 0 0,1 0 0 0 0,1 2 0 0 0,1 1 0 0 0,-13 16 0 0 0,1-2 0 0 0,20-20 8 0 0,0 1 0 0 0,2 1 0 0 0,0 0 0 0 0,0 1-8 0 0,-40 73 32 0 0,51-89-32 0 0,-5 8 3 0 0,2 0-1 0 0,-1 1 0 0 0,1 1-2 0 0,2-8-8 0 0,1-1 0 0 0,0 1 1 0 0,1-1-1 0 0,-1 1 0 0 0,1-1 0 0 0,-1 1 0 0 0,1 0 0 0 0,0-1 0 0 0,0 1 0 0 0,1-1 0 0 0,0 4 8 0 0,-1-5 0 0 0,1 0 0 0 0,0 0 0 0 0,-1-1 0 0 0,1 1 0 0 0,0 0 0 0 0,0-1 0 0 0,0 1 0 0 0,0-1 0 0 0,0 1 0 0 0,0-1 0 0 0,0 0 0 0 0,1 0 0 0 0,-1 1 0 0 0,0-1 0 0 0,1 0 0 0 0,-1 0 0 0 0,1 0 0 0 0,-1 0 0 0 0,1 0 0 0 0,-1-1 0 0 0,1 1 0 0 0,0 0 0 0 0,0-1 0 0 0,2 1 4 0 0,0 0 1 0 0,0 0-1 0 0,-1-1 1 0 0,1 0-1 0 0,0 0 0 0 0,0 0 1 0 0,0 0-1 0 0,0-1 1 0 0,0 1-1 0 0,0-1 0 0 0,1-1-4 0 0,43-11 192 0 0,19-10-192 0 0,110-41 267 0 0,-155 57-249 0 0,-4 1 26 0 0,0-1 1 0 0,6-3-45 0 0,-8 3 49 0 0,1 0 0 0 0,0 1 1 0 0,5 0-50 0 0,-4 1 95 0 0,1-1 0 0 0,7-4-95 0 0,-19 7 24 0 0,-1 2 1 0 0,0-1-1 0 0,0 1 0 0 0,0 0 0 0 0,1 0 0 0 0,-1 1 1 0 0,3 0-25 0 0,10 1 19 0 0,0 0 0 0 0,8 3-19 0 0,-15-1-453 0 0,0-2 1 0 0,-1 1-1 0 0,1-2 0 0 0,0 1 0 0 0,0-2 1 0 0,0 0-1 0 0,9-1 453 0 0,-2-3-1727 0 0</inkml:trace>
  <inkml:trace contextRef="#ctx0" brushRef="#br0" timeOffset="6497.185">7142 291 13616 0 0,'0'0'306'0'0,"0"0"46"0"0,0 0 23 0 0,0 0-43 0 0,-1 1-215 0 0,-17 7 464 0 0,15-7-385 0 0,0 1-1 0 0,0-1 0 0 0,0 1 0 0 0,0 0 1 0 0,0 0-1 0 0,1 0 0 0 0,-3 2-195 0 0,-10 5 613 0 0,14-9-570 0 0,0 1 0 0 0,0-1-1 0 0,0 0 1 0 0,0 1 0 0 0,0-1 0 0 0,0 1 0 0 0,1-1 0 0 0,-1 1 0 0 0,0-1 0 0 0,0 1 0 0 0,0-1 0 0 0,1 1 0 0 0,-1 0 0 0 0,0-1 0 0 0,1 1 0 0 0,-1 0 0 0 0,0 0 0 0 0,1 0 0 0 0,-1 0 0 0 0,1-1 0 0 0,0 1 0 0 0,-1 0 0 0 0,1 0 0 0 0,0 0 0 0 0,-1 0 0 0 0,1 0 0 0 0,0 0 0 0 0,0 0-1 0 0,0 0 1 0 0,0 0-43 0 0,0 2 10 0 0,0 0-1 0 0,1-1 1 0 0,-1 0 0 0 0,1 1-1 0 0,0-1 1 0 0,-1 1-1 0 0,1-1 1 0 0,0 0-1 0 0,1 1 1 0 0,-1-1-1 0 0,0 0 1 0 0,1 0-1 0 0,-1 0 1 0 0,1 0-1 0 0,-1 0 1 0 0,1 0-1 0 0,0 0 1 0 0,0-1 0 0 0,0 1-1 0 0,0-1 1 0 0,0 1-1 0 0,0-1 1 0 0,1 0-1 0 0,-1 0 1 0 0,1 1-10 0 0,9 3 110 0 0,1 0-1 0 0,-1-1 1 0 0,1-1 0 0 0,6 2-110 0 0,-9-3 158 0 0,55 16 1479 0 0,20 11-1637 0 0,-57-19 371 0 0,13 1 53 0 0,-33-9-346 0 0,1 0 0 0 0,0 0 0 0 0,-1 1 0 0 0,0 0 0 0 0,1 1 0 0 0,-1 0 0 0 0,0 0 0 0 0,3 4-78 0 0,2 1 144 0 0,-7-6 26 0 0,-1 1 0 0 0,0 0 1 0 0,0 0-1 0 0,2 3-170 0 0,-6-6 19 0 0,0 0-1 0 0,0 0 1 0 0,0 0 0 0 0,0 0 0 0 0,-1 0-1 0 0,1 0 1 0 0,0 1 0 0 0,-1-1 0 0 0,1 0 0 0 0,-1 0-1 0 0,1 0 1 0 0,-1 1 0 0 0,0-1 0 0 0,0 0-1 0 0,1 1 1 0 0,-1-1 0 0 0,0 0 0 0 0,0 1-1 0 0,0-1 1 0 0,0 0 0 0 0,-1 1 0 0 0,1-1-1 0 0,0 0-18 0 0,-3 14 0 0 0,3-13 0 0 0,0 1 0 0 0,-1 0 0 0 0,0-1 0 0 0,1 1 0 0 0,-1-1 0 0 0,0 1 0 0 0,0-1 0 0 0,0 1 0 0 0,-1-1 0 0 0,1 1 0 0 0,-1 0 0 0 0,-13 18 0 0 0,12-16 0 0 0,-1 1 0 0 0,0-1 0 0 0,0 0 0 0 0,0 0 0 0 0,-1 0 0 0 0,0 0 0 0 0,0-1 0 0 0,0 0 0 0 0,1 0-48 0 0,0-1-1 0 0,0 1 0 0 0,0 0 0 0 0,1 0 0 0 0,-1 0 1 0 0,-2 4 48 0 0,3-2-89 0 0,-1-1 0 0 0,-1 0 0 0 0,1 0 0 0 0,-4 2 89 0 0,-13 11-146 0 0,-13 12 109 0 0,-1-2 1 0 0,-1-1-1 0 0,-30 16 37 0 0,31-25 0 0 0,0-1 0 0 0,-15 3 0 0 0,31-12 0 0 0,11-5 0 0 0,0 0 0 0 0,-1 0 0 0 0,1 0 0 0 0,-1-1 0 0 0,0 0 0 0 0,1-1 0 0 0,-1 0 0 0 0,-2-1 0 0 0,2 0-8 0 0,0 0 0 0 0,0-1 0 0 0,0 0-1 0 0,0 0 1 0 0,0-1 0 0 0,1-1 0 0 0,-1 1-1 0 0,-1-2 9 0 0,7 3-15 0 0,1 0-1 0 0,-1 0 0 0 0,1-1 1 0 0,-1 1-1 0 0,1-1 1 0 0,-1 1-1 0 0,1-1 0 0 0,0 0 1 0 0,0 0-1 0 0,0 0 0 0 0,0 0 1 0 0,0-1-1 0 0,0 1 0 0 0,1 0 1 0 0,-1-1-1 0 0,1 1 1 0 0,0-1-1 0 0,-1 0 0 0 0,1 1 1 0 0,0-1-1 0 0,1 0 0 0 0,-1 0 1 0 0,0 1-1 0 0,1-1 1 0 0,0 0-1 0 0,-1 0 0 0 0,1-1 16 0 0,1-5-21 0 0,0-1 0 0 0,0 1 0 0 0,1 0 0 0 0,0-1 0 0 0,0 1 0 0 0,1 0-1 0 0,0 0 1 0 0,1 1 0 0 0,0-1 0 0 0,0 1 0 0 0,1 0 0 0 0,0 0 0 0 0,4-5 21 0 0,13-13 13 0 0,0 0 0 0 0,2 2 0 0 0,7-5-13 0 0,23-25 195 0 0,30-28-124 0 0,14-15 298 0 0,-21 15-41 0 0,-52 55-171 0 0,-8 8 108 0 0,-1 0 1 0 0,9-14-266 0 0,-2 2 0 0 0,-13 19 0 0 0,-2 0 0 0 0,1 0 0 0 0,2-7 0 0 0,-1-19 0 0 0,-8 35 0 0 0,-2 0 0 0 0,1 0 0 0 0,0 0 0 0 0,0-1 0 0 0,-1 1 0 0 0,0 0 0 0 0,0-1 0 0 0,0 1 0 0 0,0 0 0 0 0,0-1 0 0 0,-1 1 0 0 0,1 0 0 0 0,-1 0 0 0 0,0-1 0 0 0,0 1 0 0 0,0 0 0 0 0,0 0 0 0 0,-1 0 0 0 0,1 0 0 0 0,-1 0 0 0 0,0 0 0 0 0,0 1 0 0 0,0-1 0 0 0,0 1 0 0 0,0-1 0 0 0,-2-1 0 0 0,-2-1 0 0 0,1 0 0 0 0,-1 1 0 0 0,0-1 0 0 0,0 1 0 0 0,-1 1 0 0 0,1-1 0 0 0,-1 1 0 0 0,0 0 0 0 0,0 0 0 0 0,0 1 0 0 0,-4-1 0 0 0,0 1 4 0 0,0 1-1 0 0,0 0 0 0 0,0 0 0 0 0,0 1 1 0 0,0 1-1 0 0,-1 0-3 0 0,-65 11 54 0 0,74-12-50 0 0,-18 5 35 0 0,0 1 0 0 0,1 0 0 0 0,0 1 0 0 0,0 2 0 0 0,-17 9-39 0 0,7-1-7 0 0,0 2 1 0 0,1 2 0 0 0,-4 4 6 0 0,15-10 23 0 0,0 1 0 0 0,1 1 0 0 0,0 0 1 0 0,-7 12-24 0 0,14-15-715 0 0,1 0 1 0 0,-8 14 714 0 0,11-15-2133 0 0,1 0 0 0 0,-1 0 0 0 0,-1 11 2133 0 0,-2 10-7158 0 0</inkml:trace>
  <inkml:trace contextRef="#ctx0" brushRef="#br0" timeOffset="18448.185">1715 2435 11600 0 0,'0'0'264'0'0,"0"0"34"0"0,0 0 21 0 0,0 0-36 0 0,12-6-225 0 0,-9 3 2873 0 0,-3 2-2887 0 0,0 1 1 0 0,0-1-1 0 0,0 1 1 0 0,0 0-1 0 0,0-1 1 0 0,0 1-1 0 0,0-1 0 0 0,0 1 1 0 0,0 0-1 0 0,-1-1 1 0 0,1 1-1 0 0,0 0 1 0 0,0-1-1 0 0,0 1 1 0 0,0 0-1 0 0,-1-1 0 0 0,1 1 1 0 0,0 0-1 0 0,0-1 1 0 0,-1 1-1 0 0,1 0 1 0 0,0 0-1 0 0,-1-1 1 0 0,1 1-1 0 0,0 0 1 0 0,0 0-1 0 0,-1 0 0 0 0,1 0 1 0 0,-1-1-1 0 0,1 1 1 0 0,0 0-1 0 0,-1 0 1 0 0,1 0-1 0 0,0 0 1 0 0,-1 0-1 0 0,1 0 0 0 0,-1 0 1 0 0,1 0-1 0 0,0 0 1 0 0,-1 0-45 0 0,-19 4 332 0 0,8-2 70 0 0,9-2-310 0 0,1 1 0 0 0,-1-1 0 0 0,1 1-1 0 0,0-1 1 0 0,-1 1 0 0 0,1 0 0 0 0,-1-1 0 0 0,1 1 0 0 0,0 0 0 0 0,0 1 0 0 0,-1-1 0 0 0,1 0 0 0 0,0 1 0 0 0,0-1-1 0 0,0 1 1 0 0,0 0-92 0 0,1-1 228 0 0,1-1-17 0 0,-6 6 690 0 0,-7 19 2077 0 0,13-24-2974 0 0,1-1 0 0 0,0 1 0 0 0,-1-1 0 0 0,1 0 0 0 0,-1 1 0 0 0,1-1 0 0 0,-1 1 1 0 0,1-1-1 0 0,0 0 0 0 0,-1 0 0 0 0,1 1 0 0 0,0-1 0 0 0,0 0 0 0 0,-1 0 0 0 0,1 0 1 0 0,0 0-1 0 0,-1 0 0 0 0,1 0 0 0 0,0 0 0 0 0,-1 0 0 0 0,1 0 0 0 0,0 0 0 0 0,0 0 1 0 0,-1-1-5 0 0,4 1-1 0 0,6-1-8 0 0,0 0 1 0 0,0-1-1 0 0,0 0 0 0 0,0 0 0 0 0,9-4 9 0 0,-7 2-14 0 0,0 0 0 0 0,13-1 14 0 0,-13 3 64 0 0,0-1-1 0 0,0 0 0 0 0,5-3-63 0 0,-8 3 59 0 0,0 0 0 0 0,0 1 0 0 0,0-1 0 0 0,0 2 0 0 0,1 0 0 0 0,4-1-59 0 0,149-6 1467 0 0,-121 5-1418 0 0,-28 2 10 0 0,0 0 0 0 0,0 1 0 0 0,-1 0 0 0 0,2 1-59 0 0,106 15 320 0 0,-76-5-200 0 0,-6 0-45 0 0,-15-6 0 0 0,-17-3 38 0 0,0-1 0 0 0,0 1-1 0 0,1-1 1 0 0,-1 0 0 0 0,0-1 0 0 0,0 0 0 0 0,1 0 0 0 0,-1-1 0 0 0,0 0 0 0 0,0 0 0 0 0,3-1-113 0 0,3 2 109 0 0,-12 0-102 0 0,1 0 1 0 0,-1 0 0 0 0,0 0-1 0 0,1 0 1 0 0,-1 0 0 0 0,0 0-1 0 0,1 0 1 0 0,-1 0 0 0 0,0-1-1 0 0,0 1 1 0 0,1 0 0 0 0,-1-1-1 0 0,0 1 1 0 0,1-1-8 0 0,3-1 0 0 0,0 0 0 0 0,0 0 0 0 0,0 1 0 0 0,0 0 0 0 0,0 0 0 0 0,0 0 0 0 0,0 1 0 0 0,1-1 0 0 0,20-2 0 0 0,-22 2 0 0 0,1 0 0 0 0,0 0 0 0 0,0 0 0 0 0,1 1 0 0 0,-1 0 0 0 0,0 0 0 0 0,2 0 0 0 0,-4-1 0 0 0,5-1 0 0 0,20 18 0 0 0,-25-14 4 0 0,0 0-1 0 0,0 0 0 0 0,0 0 1 0 0,0-1-1 0 0,1 1 0 0 0,-1-1 1 0 0,0 0-1 0 0,1 0 0 0 0,-1 0 1 0 0,1-1-1 0 0,-1 1 1 0 0,1-1-1 0 0,-1 0 0 0 0,1 0 1 0 0,-1 0-1 0 0,1 0 0 0 0,0 0 1 0 0,-1-1-1 0 0,1 0-3 0 0,49-5-205 0 0,-10-2 205 0 0,-38 3-199 0 0,-5 5 158 0 0,0 0 0 0 0,1-1 0 0 0,-1 1 0 0 0,0 0 1 0 0,0-1-1 0 0,1 1 0 0 0,-1 0 0 0 0,0 0 0 0 0,1 0 0 0 0,-1-1 0 0 0,0 1 1 0 0,1 0-1 0 0,-1 0 0 0 0,0 0 0 0 0,1 0 0 0 0,-1-1 0 0 0,0 1 1 0 0,1 0-1 0 0,-1 0 0 0 0,1 0 0 0 0,-1 0 0 0 0,0 0 0 0 0,1 0 1 0 0,-1 0-1 0 0,0 0 0 0 0,1 0 0 0 0,-1 0 0 0 0,1 0 41 0 0,1-1-429 0 0,1-3-2720 0 0,2 1 1307 0 0</inkml:trace>
  <inkml:trace contextRef="#ctx0" brushRef="#br0" timeOffset="19108.188">2414 2462 4240 0 0,'0'0'120'0'0,"0"0"24"0"0,0 0-144 0 0,0 0 0 0 0,0 0 0 0 0</inkml:trace>
  <inkml:trace contextRef="#ctx0" brushRef="#br0" timeOffset="20411.182">2322 2449 10824 0 0,'0'0'241'0'0,"0"0"38"0"0,0 0 14 0 0,-5 4 75 0 0,1-2-300 0 0,-1 1 1 0 0,1-1-1 0 0,0 0 0 0 0,-1 0 0 0 0,-1 0-68 0 0,5-2 211 0 0,0 0 0 0 0,0 1-1 0 0,-1-1 1 0 0,1 1 0 0 0,0-1-1 0 0,0 1 1 0 0,0-1 0 0 0,0 1-1 0 0,0 0 1 0 0,0 0 0 0 0,0-1-1 0 0,0 2-210 0 0,0-1 422 0 0,1-1-8 0 0,0 0-59 0 0,-2 0-234 0 0,-5 0-85 0 0,6 0 80 0 0,1 0 33 0 0,0 0 3 0 0,0 0 19 0 0,0 0 78 0 0,0 0 37 0 0,0 0 8 0 0,0 0 17 0 0,0 0 62 0 0,0 0 31 0 0,19 15 2059 0 0,-18-14-2215 0 0,0 1-78 0 0,0 1 0 0 0,1-1 1 0 0,-1 1-1 0 0,0-1 0 0 0,1 0 0 0 0,0 1 0 0 0,-1-1 1 0 0,1 0-1 0 0,0 0 0 0 0,1 0-170 0 0,-3-2 30 0 0,1 2 72 0 0,0 0 0 0 0,0-1 0 0 0,-1 1 0 0 0,1 0 0 0 0,-1-1 0 0 0,0 1 0 0 0,1 0 0 0 0,-1 0 0 0 0,0 0-102 0 0,1 3 113 0 0,4 20 33 0 0,-1 0 0 0 0,-1 0 1 0 0,-1 0-1 0 0,-2 0 1 0 0,0 1-1 0 0,-4 19-146 0 0,-7 67 154 0 0,-6 32 163 0 0,16-130-324 0 0,-1 10 108 0 0,2 0 0 0 0,0 0 0 0 0,1 0 0 0 0,2 0 1 0 0,4 24-102 0 0,0-10 316 0 0,0 38-316 0 0,-2-29 66 0 0,1 28 78 0 0,-3 35-144 0 0,-4-80 0 0 0,-3 19 0 0 0,0-12 0 0 0,-3 7 0 0 0,-9 36 0 0 0,5-30 0 0 0,1-7 17 0 0,4-18 44 0 0,-2 24-61 0 0,5-18 42 0 0,-6 41-18 0 0,2 46-24 0 0,6-62 1 0 0,2 39-62 0 0,-1 34 47 0 0,1 6 32 0 0,0-74 22 0 0,-3 0-1 0 0,-10 55-39 0 0,0 2 1 0 0,9-75 29 0 0,-9 223 4 0 0,18-118-34 0 0,-5-97-45 0 0,3-1 0 0 0,8 41 45 0 0,28 96-163 0 0,-26-139 86 0 0,11 24 77 0 0,-5-17 56 0 0,-5-15-45 0 0,7 22-12 0 0,11 38-58 0 0,-16-51 65 0 0,7 34-6 0 0,-19-61 31 0 0,2 9-24 0 0,0 1 1 0 0,-3-1-1 0 0,0 8-7 0 0,0 48 15 0 0,7 110 34 0 0,-8-124 63 0 0,-4 25-112 0 0,0-19 15 0 0,1-75-25 0 0,-1 87 67 0 0,-9 71-57 0 0,6-116 27 0 0,0-8 20 0 0,-6 23-47 0 0,2-11 30 0 0,0 8-30 0 0,3-11 34 0 0,-8 26-34 0 0,-3-6-12 0 0,-31 125-48 0 0,22-92 375 0 0,-11 102-315 0 0,20-105 53 0 0,7-35-51 0 0,2-15-14 0 0,-5 15 12 0 0,-1-4-30 0 0,-5 21 6 0 0,12-53 24 0 0,0 0 0 0 0,2-1 0 0 0,0 24 0 0 0,1 78 0 0 0,3-104 0 0 0,1-14-14 0 0,0 0 0 0 0,1 0-1 0 0,0-1 1 0 0,0 1 0 0 0,0-1 0 0 0,1 1-1 0 0,3 3 15 0 0,-2-1-20 0 0,0 0 0 0 0,-1 0 0 0 0,1 5 20 0 0,7 23 0 0 0,-10-34 10 0 0,0 1 0 0 0,1 0-1 0 0,0 0 1 0 0,0-1 0 0 0,1 0-1 0 0,-1 1 1 0 0,1-1 0 0 0,0 0-1 0 0,1 1-9 0 0,7 8 67 0 0,0 0 0 0 0,6 4-67 0 0,7 9 115 0 0,-12-13-100 0 0,-7-10-7 0 0,-2 0 0 0 0,1 1 1 0 0,0-1-1 0 0,-1 1 0 0 0,0 0 0 0 0,0 0-8 0 0,22 34 0 0 0,-18-26 20 0 0,-6-12-16 0 0,0 1-1 0 0,-1-1 1 0 0,1 0-1 0 0,0 1 0 0 0,-1-1 1 0 0,1 0-1 0 0,-1 1 0 0 0,1-1 1 0 0,-1 1-1 0 0,1-1 0 0 0,-1 1 1 0 0,0-1-1 0 0,0 2-3 0 0,2 15 72 0 0,-2-15-52 0 0,1 0-1 0 0,-1 1 0 0 0,0-1 1 0 0,0 1-1 0 0,0-1 0 0 0,-1 0 1 0 0,1 1-1 0 0,-1 0-19 0 0,-1 0 19 0 0,1 0 0 0 0,-1 0 1 0 0,0-1-1 0 0,-1 1 0 0 0,-1 2-19 0 0,1-1 62 0 0,-1 1-1 0 0,1-1 0 0 0,0 1 0 0 0,-1 3-61 0 0,-10 33-192 0 0,12-39 175 0 0,0 0 0 0 0,0-1 0 0 0,0 1 0 0 0,0 0 0 0 0,0-1 0 0 0,-1 0 0 0 0,-1 2 17 0 0,1-1-161 0 0,2-3 29 0 0,1 0-117 0 0,0 0-51 0 0,0 0-11 0 0,0 0-158 0 0,0 0-662 0 0,0 0-291 0 0,0 0-1308 0 0,0 0-4997 0 0</inkml:trace>
  <inkml:trace contextRef="#ctx0" brushRef="#br0" timeOffset="21298.184">1941 9447 8384 0 0,'0'0'242'0'0,"0"0"5"0"0,0 0-22 0 0,0 0 477 0 0,0 0 223 0 0,0 0 47 0 0,0 0-59 0 0,0 0-290 0 0,0 0-130 0 0,0 0-21 0 0,0 0-54 0 0,0 0-204 0 0,0 0-87 0 0,0 0-20 0 0,0 0 15 0 0,0 0 78 0 0,0 0 31 0 0,0 0 8 0 0,0 0 7 0 0,0 0 29 0 0,0 0 11 0 0,0 0 2 0 0,0 0 11 0 0,0 0 44 0 0,0 0 17 0 0,0 0 6 0 0,0 0-4 0 0,0 0-29 0 0,0 0-12 0 0,0 0-1 0 0,0 0-18 0 0,0 0-80 0 0,0 0-35 0 0,0 0-10 0 0,0 0-14 0 0,0 0-55 0 0,0 0-20 0 0,0 0-7 0 0,11 8 585 0 0,-2-6-281 0 0,1-1 0 0 0,-1 0 1 0 0,0 0-1 0 0,0-1 0 0 0,1 0-385 0 0,5-1 310 0 0,-1-1 1 0 0,1 0-1 0 0,-1-1 0 0 0,0 0-310 0 0,16-4 354 0 0,61-13 470 0 0,6-2-688 0 0,32 5-55 0 0,-112 17 3 0 0,0 0 0 0 0,0 0 0 0 0,0 2 0 0 0,11 2-84 0 0,-6-1 186 0 0,1-1 0 0 0,6 0-186 0 0,-4-1 141 0 0,-14-1-87 0 0,0 1 1 0 0,0-2-1 0 0,2 0-54 0 0,92-7 176 0 0,-46 3-112 0 0,-55 5-47 0 0,0 0 0 0 0,0-1 0 0 0,0 2-1 0 0,0-1 1 0 0,0 0 0 0 0,1 1-17 0 0,10 1 78 0 0,-11-3 88 0 0,0 2 97 0 0,-3 0-126 0 0,-1-1-27 0 0,0 0-13 0 0,0 0-1 0 0,0 0-5 0 0,-1 1-18 0 0,0 0-83 0 0,0-1 0 0 0,0 1 0 0 0,0 0 0 0 0,0 0 0 0 0,0 0 0 0 0,0-1 0 0 0,-1 1 0 0 0,1-1-1 0 0,0 1 1 0 0,0-1 0 0 0,-1 1 0 0 0,1-1 0 0 0,0 0 0 0 0,0 0 0 0 0,-1 1 0 0 0,1-1 0 0 0,0 0 0 0 0,-1 0 0 0 0,1 0 0 0 0,0-1 0 0 0,-2 1 10 0 0,0 0-73 0 0,1 0-92 0 0,2 0-225 0 0,0 0-97 0 0,0 0-23 0 0,0 0-176 0 0,-7-10-2476 0 0,5-2 1354 0 0</inkml:trace>
  <inkml:trace contextRef="#ctx0" brushRef="#br0" timeOffset="22410.731">39 5491 13136 0 0,'0'0'382'0'0,"-5"-4"140"0"0,-1 0-502 0 0,5 3-15 0 0,0 1 0 0 0,0-1 0 0 0,0 1 0 0 0,1-1 0 0 0,-1 1 0 0 0,0-1 0 0 0,0 0 1 0 0,1 1-1 0 0,-1-1 0 0 0,0 0 0 0 0,1 0 0 0 0,-1 0 0 0 0,1 1 0 0 0,-1-1 0 0 0,1 0 1 0 0,-1 0-1 0 0,1 0 0 0 0,0 0 0 0 0,-1 0-5 0 0,1 0 100 0 0,0 0 1 0 0,0 0 0 0 0,0 0-1 0 0,0 1 1 0 0,-1-1-1 0 0,1 0 1 0 0,0 0 0 0 0,-1 0-1 0 0,1 0 1 0 0,0 1-1 0 0,-1-1 1 0 0,1 0-1 0 0,-1 0 1 0 0,0 1-101 0 0,-3-8 556 0 0,3 2-396 0 0,-1 1 0 0 0,1-1 0 0 0,1 0 0 0 0,-1-1 0 0 0,1 1 0 0 0,0 0 0 0 0,0 0 0 0 0,1 0 0 0 0,0 0 0 0 0,0 0 0 0 0,0 0 0 0 0,1 1 0 0 0,-1-1 0 0 0,2-1-160 0 0,7-17 18 0 0,-8 19-29 0 0,-1 0-1 0 0,2 0 1 0 0,-1 0-1 0 0,0 1 1 0 0,1-1-1 0 0,0 1 1 0 0,0-1-1 0 0,1 0 12 0 0,9-7 102 0 0,0 0 0 0 0,0 1 0 0 0,1 1 0 0 0,0 0 0 0 0,1 1-1 0 0,0 0 1 0 0,0 1 0 0 0,1 1 0 0 0,0 1 0 0 0,1 0-1 0 0,8-2-101 0 0,17-2 476 0 0,0 2 0 0 0,1 1 0 0 0,0 3 0 0 0,2 1-476 0 0,-32 2 63 0 0,0 1 0 0 0,0 0 0 0 0,0 1 0 0 0,1 1 1 0 0,-1 0-1 0 0,-1 1 0 0 0,1 0 0 0 0,0 0 0 0 0,-1 2 0 0 0,6 2-63 0 0,-12-4 4 0 0,0 0 1 0 0,0 1-1 0 0,0 0 1 0 0,0 0-1 0 0,0 0 1 0 0,-1 1 0 0 0,1 0-1 0 0,-1 0 1 0 0,-1 0-1 0 0,1 0 1 0 0,-1 1-1 0 0,0 0 1 0 0,0 0-1 0 0,-1 0 1 0 0,1 0-1 0 0,-1 1 1 0 0,-1 0 0 0 0,1-1-1 0 0,-1 1 1 0 0,0 0-5 0 0,2 13 32 0 0,-1 1 0 0 0,0 0-1 0 0,-2-1 1 0 0,0 1 0 0 0,-2 0 0 0 0,0 0 0 0 0,-1 0-32 0 0,-8 41-20 0 0,-11 39 20 0 0,20-96 3 0 0,-32 122-3 0 0,-7 0 0 0 0,-26 96 0 0 0,56-183 0 0 0,0-2 0 0 0,-3 32 0 0 0,1-8 39 0 0,7-47 3 0 0,2 1 0 0 0,0 0 0 0 0,1 0 1 0 0,0 0-1 0 0,2 0 0 0 0,0 1 0 0 0,0-1 0 0 0,2 4-42 0 0,-1-14 72 0 0,1 1 0 0 0,0 0 0 0 0,0-1 0 0 0,0 1 0 0 0,1-1 0 0 0,2 5-72 0 0,-3-8 28 0 0,-1-1 0 0 0,1 1 0 0 0,0-1-1 0 0,0 0 1 0 0,-1 0 0 0 0,2 1 0 0 0,-1-1-1 0 0,0 0 1 0 0,0-1 0 0 0,1 1 0 0 0,-1 0-1 0 0,1-1 1 0 0,-1 1 0 0 0,1-1 0 0 0,0 0 0 0 0,0 0-1 0 0,1 1-27 0 0,5 0 57 0 0,-6-2-34 0 0,0 1-1 0 0,0-1 1 0 0,-1 1 0 0 0,1 0 0 0 0,0 0 0 0 0,0 1-1 0 0,2 0-22 0 0,-2 0 11 0 0,0-1 0 0 0,0 1 0 0 0,0-1 0 0 0,0 0 0 0 0,1 0 0 0 0,-1 0 0 0 0,1-1 0 0 0,-1 1 0 0 0,0-1 0 0 0,1 1-1 0 0,-1-1 1 0 0,1-1 0 0 0,-1 1 0 0 0,1 0 0 0 0,-1-1 0 0 0,0 1 0 0 0,1-1 0 0 0,-1 0 0 0 0,3-2-11 0 0,9-3 58 0 0,-1 0 0 0 0,0-1 0 0 0,-1-1 0 0 0,1-1-58 0 0,29-16 119 0 0,-3 9-266 0 0,-27 12 29 0 0,-1-1 1 0 0,1-1-1 0 0,-1 0 1 0 0,5-4 117 0 0,87-63-2612 0 0,-79 53 1162 0 0,-1-2-278 0 0</inkml:trace>
  <inkml:trace contextRef="#ctx0" brushRef="#br0" timeOffset="23289.73">1287 5363 12752 0 0,'0'0'289'0'0,"0"0"40"0"0,0 0 22 0 0,0 0-40 0 0,0 0-115 0 0,0 0 270 0 0,0 0 140 0 0,0 0 30 0 0,0 0-10 0 0,0 0-55 0 0,0 0-25 0 0,0 0-2 0 0,1 9 568 0 0,2 0-640 0 0,1 1 0 0 0,1-1 0 0 0,-1 0-1 0 0,2-1 1 0 0,0 2-472 0 0,17 22 189 0 0,2 0 0 0 0,1-1 0 0 0,29 24-189 0 0,-3 6-134 0 0,-46-54 134 0 0,-1 0 0 0 0,0 1 0 0 0,0 0 0 0 0,1 3 0 0 0,7 12 0 0 0,-10-16 3 0 0,0-1 0 0 0,0 1 0 0 0,0 0 0 0 0,0 0 0 0 0,-1 0 0 0 0,-1 0 0 0 0,1 0 0 0 0,-1 0-1 0 0,0 1 1 0 0,-1-1 0 0 0,1 0 0 0 0,-2 1-3 0 0,1 2 43 0 0,-1 0 0 0 0,0-1 0 0 0,-1 1 0 0 0,0-1 0 0 0,-1 1 0 0 0,0-1 0 0 0,0 0 0 0 0,-4 8-43 0 0,-1-3 89 0 0,0 0 0 0 0,0-1 0 0 0,-1 0 0 0 0,-1 0 0 0 0,0-1 0 0 0,-1-1 0 0 0,0 1 0 0 0,-9 5-89 0 0,14-12-45 0 0,-1 1 0 0 0,0-2 1 0 0,0 1-1 0 0,-1-1 0 0 0,1 0 1 0 0,-1 0-1 0 0,0-1 0 0 0,0 0 1 0 0,0-1-1 0 0,0 1 1 0 0,-1-2-1 0 0,1 1 0 0 0,-1-1 1 0 0,1 0-1 0 0,-1-1 0 0 0,-8-1 45 0 0,8 1-24 0 0,0-1-1 0 0,-1 0 1 0 0,1-1-1 0 0,0 0 1 0 0,0-1-1 0 0,0 0 1 0 0,0 0-1 0 0,0-1 1 0 0,1 0-1 0 0,-1 0 0 0 0,1-1 1 0 0,0 0-1 0 0,1-1 1 0 0,-1 0-1 0 0,0-1 25 0 0,-9-11 25 0 0,-12-18-25 0 0,13 16 193 0 0,-14-14-193 0 0,23 26 67 0 0,0 0 1 0 0,1-1 0 0 0,1 1 0 0 0,-1-1 0 0 0,1-2-68 0 0,-11-15 189 0 0,11 19-18 0 0,1 0 0 0 0,1 1 0 0 0,-1-1 0 0 0,1-1 0 0 0,0 1 0 0 0,1 0 0 0 0,-1-1 0 0 0,1-1-171 0 0,2 5 69 0 0,-1 0 1 0 0,1 0-1 0 0,0 0 0 0 0,0 0 1 0 0,0 0-1 0 0,0 0 1 0 0,1 0-1 0 0,0 0 0 0 0,-1 0 1 0 0,2 0-1 0 0,-1 1 1 0 0,0-1-1 0 0,1 0 0 0 0,-1 0 1 0 0,1 1-1 0 0,2-3-69 0 0,10-15 65 0 0,1 2 0 0 0,1 0 0 0 0,1 1 0 0 0,0 1 0 0 0,2 0 0 0 0,8-5-65 0 0,141-119-634 0 0,-132 109 702 0 0,-2-1 1 0 0,18-23-69 0 0,-11 10 77 0 0,-37 42-2 0 0,-1 0 1 0 0,0-1 0 0 0,0 1 0 0 0,-1-1 0 0 0,1 0-1 0 0,-1 0 1 0 0,0 0 0 0 0,0-3-76 0 0,0 3 63 0 0,0 0 0 0 0,0 1 0 0 0,0-1 0 0 0,0 0-1 0 0,1 1 1 0 0,0-1 0 0 0,2-1-63 0 0,-1 0-65 0 0,-1 0-1 0 0,0 0 1 0 0,0 0 0 0 0,0 0-1 0 0,-1 0 1 0 0,1-1-1 0 0,-2 1 1 0 0,1-1 0 0 0,0-3 65 0 0,5-15-260 0 0,-7 24 219 0 0,1 0 1 0 0,-1-1-1 0 0,0 1 0 0 0,1 0 1 0 0,-1 0-1 0 0,0 0 0 0 0,0 0 0 0 0,0-1 1 0 0,0 1-1 0 0,0 0 0 0 0,0 0 0 0 0,0 0 1 0 0,0 0-1 0 0,0-1 0 0 0,0 1 0 0 0,-1 0 1 0 0,1 0-1 0 0,-1 0 0 0 0,1 0 1 0 0,-1 0-1 0 0,1-1 41 0 0,-1 2-13 0 0,0-1-1 0 0,1 0 1 0 0,-1 0 0 0 0,0 1 0 0 0,0-1 0 0 0,0 0 0 0 0,0 1-1 0 0,0-1 1 0 0,0 1 0 0 0,0 0 0 0 0,0-1 0 0 0,0 1 0 0 0,0 0-1 0 0,0-1 1 0 0,0 1 0 0 0,0 0 0 0 0,0 0 0 0 0,-1 0 13 0 0,-3 0-2 0 0,0 0 0 0 0,-1 0 0 0 0,1 1 1 0 0,0 0-1 0 0,0 0 0 0 0,0 0 0 0 0,-1 1 1 0 0,1 0 1 0 0,-14 6 102 0 0,0 1 0 0 0,0 0 0 0 0,1 2 0 0 0,1 0 0 0 0,0 1 0 0 0,0 1 0 0 0,-11 13-102 0 0,22-20 15 0 0,0 0-1 0 0,0 1 1 0 0,1 0-1 0 0,0 0 1 0 0,0 1-1 0 0,1 0 1 0 0,0-1-1 0 0,-3 9-14 0 0,-1 7 30 0 0,1 0 0 0 0,-3 16-30 0 0,8-28-383 0 0,0 0 1 0 0,1 0-1 0 0,0 0 0 0 0,1 0 0 0 0,1 10 383 0 0,0-8-1385 0 0,1 0 0 0 0,1 0 0 0 0,0 0 0 0 0,3 9 1385 0 0,3 5-7681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1:28.670"/>
    </inkml:context>
    <inkml:brush xml:id="br0">
      <inkml:brushProperty name="width" value="0.05" units="cm"/>
      <inkml:brushProperty name="height" value="0.05" units="cm"/>
      <inkml:brushProperty name="color" value="#E71224"/>
    </inkml:brush>
  </inkml:definitions>
  <inkml:trace contextRef="#ctx0" brushRef="#br0">3 540 10720 0 0,'-3'0'1785'0'0,"11"0"-1521"0"0,0 0 1 0 0,0-1-1 0 0,0 0 1 0 0,0-1-1 0 0,0 0 1 0 0,1 0-265 0 0,24-2 1670 0 0,-5-1-359 0 0,-16 1-774 0 0,0 1 0 0 0,0 0 0 0 0,0 1 0 0 0,3 0-537 0 0,0 0 394 0 0,38-2 495 0 0,-34 4-744 0 0,-1-2 0 0 0,8-1-145 0 0,84-10 173 0 0,49-10-61 0 0,5 7-112 0 0,14-4 1148 0 0,-86 17-571 0 0,-78 4-486 0 0,59-4 384 0 0,-46 2-189 0 0,-1-1-1 0 0,1-1 1 0 0,16-4-286 0 0,-41 7 13 0 0,0-1 0 0 0,-1 1 0 0 0,2-1-1 0 0,-1 1 1 0 0,0 0 0 0 0,0-1 0 0 0,0 1 0 0 0,0 1-1 0 0,0-1 1 0 0,0 0 0 0 0,0 0 0 0 0,0 1 0 0 0,0-1-1 0 0,0 1 1 0 0,1 0-13 0 0,4 1 52 0 0,1-1 28 0 0,4 5 84 0 0,-8-3-114 0 0,-3-3-36 0 0,1 1-28 0 0,-1 10 152 0 0,0 0-711 0 0,0-11 488 0 0,-1 1 1 0 0,0-1 0 0 0,1 0-1 0 0,-1 0 1 0 0,0 0 0 0 0,0 0 0 0 0,1 0-1 0 0,-1 0 1 0 0,0 0 0 0 0,1 0-1 0 0,-1 0 1 0 0,0 0 0 0 0,0 0 0 0 0,1 0-1 0 0,-1 0 1 0 0,0 0 0 0 0,1 0-1 0 0,-1-1 1 0 0,0 1 0 0 0,0 0-1 0 0,1 0 1 0 0,-1 0 0 0 0,0 0 0 0 0,0 0-1 0 0,1-1 1 0 0,-1 1 84 0 0,2-2-2417 0 0,2-5-4864 0 0</inkml:trace>
  <inkml:trace contextRef="#ctx0" brushRef="#br0" timeOffset="634">1554 1 13224 0 0,'0'0'389'0'0,"0"0"-6"0"0,0 0-173 0 0,0 0 172 0 0,0 0 104 0 0,0 0 24 0 0,0 0-8 0 0,0 0-38 0 0,0 0-15 0 0,0 0-1 0 0,0 0-46 0 0,0 0-197 0 0,0 0-86 0 0,0 0-21 0 0,-5 5 52 0 0,5-3-120 0 0,-1 1 0 0 0,1-1 0 0 0,0 0 1 0 0,0 1-1 0 0,0-1 0 0 0,0 1 0 0 0,0-1 0 0 0,0 1 1 0 0,1-1-1 0 0,-1 0 0 0 0,1 1 0 0 0,0-1 1 0 0,-1 0-1 0 0,1 1-30 0 0,15 33 603 0 0,-12-30-507 0 0,1 1 0 0 0,-1-1 0 0 0,1 0-1 0 0,0 0 1 0 0,1-1 0 0 0,-1 0 0 0 0,6 4-96 0 0,11 7 424 0 0,14 8-424 0 0,14 10 329 0 0,-6 2-179 0 0,-6-5-65 0 0,16 9-85 0 0,90 63 211 0 0,-140-100-176 0 0,-1 0 0 0 0,0 0 0 0 0,1 1 0 0 0,-1-1 1 0 0,-1 1-1 0 0,1 0 0 0 0,0 0 0 0 0,-1 0 0 0 0,0 0 1 0 0,0 0-1 0 0,0 0 0 0 0,0 1-35 0 0,-1-3 18 0 0,-1 0 0 0 0,1 0 0 0 0,0 0 0 0 0,-1 0 0 0 0,0 0 0 0 0,1 0 0 0 0,-1 0-1 0 0,0 0 1 0 0,0 0 0 0 0,0 0 0 0 0,0 0 0 0 0,-1 0 0 0 0,1 0 0 0 0,0 0 0 0 0,-1 0 0 0 0,1 0 0 0 0,-1-1 0 0 0,0 1 0 0 0,0 0 0 0 0,0 0 0 0 0,0 0 0 0 0,0-1 0 0 0,0 1 0 0 0,0 0-1 0 0,0-1 1 0 0,-1 1 0 0 0,0 0-18 0 0,-209 165 987 0 0,156-128-653 0 0,17-14-161 0 0,-23 18 11 0 0,12-6-127 0 0,21-17-40 0 0,-23 13-24 0 0,43-28 1 0 0,1-2-70 0 0,5-2-53 0 0,2-1-21 0 0,0 0-39 0 0,0 0-156 0 0,0 0-67 0 0,0 0-943 0 0,0 0-3890 0 0,0 0-1672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2:02.891"/>
    </inkml:context>
    <inkml:brush xml:id="br0">
      <inkml:brushProperty name="width" value="0.05" units="cm"/>
      <inkml:brushProperty name="height" value="0.05" units="cm"/>
      <inkml:brushProperty name="color" value="#E71224"/>
    </inkml:brush>
  </inkml:definitions>
  <inkml:trace contextRef="#ctx0" brushRef="#br0">82 244 14544 0 0,'0'0'330'0'0,"-5"1"440"0"0,3-1-746 0 0,1 1 0 0 0,-1 0 1 0 0,1 0-1 0 0,0 0 1 0 0,0 0-1 0 0,-1 0 1 0 0,1 0-1 0 0,0 0 1 0 0,0 0-1 0 0,0 1 1 0 0,0-1-1 0 0,0 0 0 0 0,0 1 1 0 0,1-1-1 0 0,-1 1 1 0 0,0-1-1 0 0,1 1 1 0 0,-1-1-1 0 0,1 1 1 0 0,-1-1-1 0 0,1 1 1 0 0,0 0-25 0 0,-2 9-14 0 0,0-1 1 0 0,1 1 0 0 0,0 1 13 0 0,0 0 91 0 0,-1 38 321 0 0,2 37-412 0 0,1-27 162 0 0,-1 285 265 0 0,-1-294-272 0 0,-2 0-1 0 0,-6 23-154 0 0,3-27 816 0 0,6-49-780 0 0,0 1-1 0 0,0-1 0 0 0,0 0 0 0 0,-1 0 1 0 0,1 0-1 0 0,-1 0 0 0 0,1 0 0 0 0,-2-1-35 0 0,-3-14 81 0 0,0-49-286 0 0,2 0 205 0 0,-3-49-799 0 0,1 20-1084 0 0,4-24 1883 0 0,1 68-459 0 0,7-137-117 0 0,-4 143 1388 0 0,7-36-812 0 0,-7 65 341 0 0,0 0-1 0 0,1 0 1 0 0,1 1-1 0 0,1-1 1 0 0,0 1-1 0 0,6-9-340 0 0,-6 14 212 0 0,0 1-1 0 0,0 1 1 0 0,1-1-1 0 0,0 1 1 0 0,0 0-1 0 0,1 1 1 0 0,0 0-1 0 0,1 0 1 0 0,2-1-212 0 0,-5 3 38 0 0,1 1 0 0 0,0 0-1 0 0,0 0 1 0 0,1 1 0 0 0,-1 0 0 0 0,1 0 0 0 0,-1 1-1 0 0,1 0 1 0 0,0 1 0 0 0,0-1 0 0 0,0 1 0 0 0,6 0-38 0 0,-3 1-31 0 0,0 0-1 0 0,0 1 1 0 0,0 0 0 0 0,0 1 0 0 0,-1 0 0 0 0,1 0-1 0 0,0 1 1 0 0,-1 1 0 0 0,0 0 0 0 0,0 0 0 0 0,0 1 0 0 0,0 0-1 0 0,1 1 32 0 0,-8-4-23 0 0,-1 0-1 0 0,1 0 1 0 0,0 1-1 0 0,0-1 1 0 0,-1 1-1 0 0,1-1 1 0 0,-1 1-1 0 0,0 0 1 0 0,0 0-1 0 0,0 0 1 0 0,0 0-1 0 0,0 0 1 0 0,-1 1-1 0 0,1-1 1 0 0,-1 1 23 0 0,0 1-18 0 0,0 0 1 0 0,0 0-1 0 0,0 0 1 0 0,-1 0-1 0 0,0 0 1 0 0,0 0-1 0 0,0 0 1 0 0,-1-1-1 0 0,1 1 1 0 0,-2 2 17 0 0,-2 9 19 0 0,-1 0 0 0 0,-1 0 0 0 0,-1 0 0 0 0,0-1 0 0 0,-9 15-19 0 0,6-15 0 0 0,0-1 0 0 0,-7 8 0 0 0,-8 11 0 0 0,5-7-3 0 0,0-1 0 0 0,-3 1 3 0 0,-15 17 193 0 0,4-6 206 0 0,24-27-363 0 0,1-1 0 0 0,0 1-1 0 0,1 1 1 0 0,0-1 0 0 0,1 1-1 0 0,-4 8-35 0 0,10-17-14 0 0,0 0 0 0 0,0 1 0 0 0,0-1 0 0 0,0 1 0 0 0,1-1 0 0 0,-1 0-1 0 0,1 1 1 0 0,0-1 0 0 0,0 1 0 0 0,0-1 0 0 0,0 1 0 0 0,0-1 0 0 0,0 1-1 0 0,1-1 1 0 0,-1 1 0 0 0,1-1 0 0 0,-1 1 0 0 0,1-1 0 0 0,0 0 0 0 0,0 1-1 0 0,0-1 1 0 0,1 0 0 0 0,0 2 14 0 0,4 4-80 0 0,1-1 0 0 0,-1 1 0 0 0,1-1 0 0 0,1 0-1 0 0,4 3 81 0 0,14 12 68 0 0,-4-2-120 0 0,20 14 52 0 0,-14-12-2 0 0,-13-11-13 0 0,2 0 0 0 0,0-1-1 0 0,0-1 1 0 0,0-1-1 0 0,10 3 16 0 0,3 2-53 0 0,-23-10 65 0 0,1 0 0 0 0,0-1 1 0 0,0 0-1 0 0,0 0 1 0 0,0-1-1 0 0,0 0 0 0 0,0 0 1 0 0,1-1-1 0 0,-1 0 0 0 0,0-1 1 0 0,4 0-13 0 0,-8 0-10 0 0,0-1 0 0 0,-1 0 0 0 0,1 1 0 0 0,-1-1 0 0 0,1-1 0 0 0,-1 1 0 0 0,0 0 0 0 0,0-1 0 0 0,0 0 0 0 0,0 1 0 0 0,0-1 0 0 0,-1 0 0 0 0,1-1 0 0 0,-1 1 0 0 0,0 0 0 0 0,0-1 0 0 0,0 1 0 0 0,0-1 0 0 0,-1 1 0 0 0,1-1 0 0 0,-1-2 10 0 0,8-22-158 0 0,-7 23 122 0 0,0 1 1 0 0,-1-1-1 0 0,0 0 0 0 0,0 0 1 0 0,0 0-1 0 0,0 0 0 0 0,-1-1 36 0 0,-1-19-347 0 0,1 25 348 0 0,0 0 1 0 0,0 0-1 0 0,-1 1 1 0 0,1-1 0 0 0,0 0-1 0 0,0 0 1 0 0,0 0 0 0 0,0 0-1 0 0,0 0 1 0 0,0 0-1 0 0,0 0 1 0 0,0 0 0 0 0,0 0-1 0 0,0 0 1 0 0,0 0-1 0 0,0 0 1 0 0,0 0 0 0 0,0 0-1 0 0,0 0 1 0 0,0 0-1 0 0,-1 0 1 0 0,1 0 0 0 0,0 0-1 0 0,0 0 1 0 0,0 0-1 0 0,0 0 1 0 0,0 0 0 0 0,0 0-1 0 0,0 0 1 0 0,0 0-1 0 0,0 0 1 0 0,0 0 0 0 0,0 0-1 0 0,0 0 1 0 0,0 0-1 0 0,0 0 1 0 0,0 0 0 0 0,-1 0-1 0 0,1 0 1 0 0,0 0-1 0 0,0 0 1 0 0,0 0 0 0 0,0-1-1 0 0,0 1 1 0 0,0 0-1 0 0,0 0 1 0 0,0 0 0 0 0,0 0-1 0 0,0 0 1 0 0,0 0-1 0 0,0 0 1 0 0,0 0 0 0 0,0 0-1 0 0,0 0 1 0 0,0 0-1 0 0,0 0 1 0 0,0 0 0 0 0,0 0-1 0 0,0 0 1 0 0,0 0-1 0 0,0-1 1 0 0,0 1 0 0 0,0 0-1 0 0,0 0 1 0 0,0 0 0 0 0,0 0-1 0 0,0 0 1 0 0,0 0-1 0 0,0 0 1 0 0,0 0-2 0 0,-4 13 263 0 0,4-7-160 0 0,-1 0-1 0 0,0 0 0 0 0,1 0 0 0 0,0 0 0 0 0,1 1 0 0 0,0-1 0 0 0,0 0 0 0 0,0 0 0 0 0,0 0 0 0 0,1 0 0 0 0,0 0 0 0 0,2 5-102 0 0,0-3 73 0 0,1 0 0 0 0,-1 0-1 0 0,1 0 1 0 0,1 0 0 0 0,-1-1 0 0 0,1 0-1 0 0,1 0 1 0 0,0 1-73 0 0,-3-5 18 0 0,0 0 1 0 0,-1-1-1 0 0,1 1 0 0 0,0-1 1 0 0,0 0-1 0 0,0 0 0 0 0,0 0 1 0 0,1 0-1 0 0,-1-1 0 0 0,0 0 1 0 0,1 1-1 0 0,-1-2 0 0 0,1 1 1 0 0,0 0-19 0 0,-2-1 13 0 0,0 0 1 0 0,0 0-1 0 0,-1 0 1 0 0,1 0-1 0 0,0-1 0 0 0,0 1 1 0 0,-1-1-1 0 0,1 1 1 0 0,0-1-1 0 0,-1 0 1 0 0,1 0-1 0 0,-1 0 1 0 0,1-1-1 0 0,-1 1 1 0 0,1 0-1 0 0,-1-1 1 0 0,0 0-1 0 0,0 1 1 0 0,0-1-1 0 0,0 0 1 0 0,0 0-1 0 0,0 0 1 0 0,1-2-14 0 0,1-4-1 0 0,-1-1 0 0 0,1 1 0 0 0,-2 0 0 0 0,1-1 0 0 0,-1 0 0 0 0,0 0 0 0 0,-1 1 0 0 0,0-7 1 0 0,0 11-19 0 0,-1-13-92 0 0,0 1 0 0 0,0-1-1 0 0,-2 1 1 0 0,0-1 0 0 0,-4-12 111 0 0,2 6-103 0 0,-4-14-382 0 0,-2 1 0 0 0,-2 0-1 0 0,-2 0 486 0 0,8 21-65 0 0,-1 0-1 0 0,-1 1 0 0 0,0 0 0 0 0,-1 0 1 0 0,-1 1-1 0 0,0 0 0 0 0,-1 1 0 0 0,0 0 0 0 0,-1 0 66 0 0,9 9 13 0 0,1 1-1 0 0,-1-1 0 0 0,0 1 1 0 0,0-1-1 0 0,0 1 0 0 0,0 0 0 0 0,0 0 1 0 0,-1 0-1 0 0,1 1 0 0 0,-1-1 0 0 0,1 1 1 0 0,-1 0-1 0 0,1 0 0 0 0,-1 0 0 0 0,0 0 1 0 0,1 0-1 0 0,-1 1 0 0 0,0 0 1 0 0,0 0-1 0 0,0 0 0 0 0,1 0 0 0 0,-1 1 1 0 0,0-1-1 0 0,1 1 0 0 0,-1 0 0 0 0,0 0 1 0 0,1 0-1 0 0,-1 1 0 0 0,1-1 0 0 0,-1 1 1 0 0,1 0-1 0 0,0 0 0 0 0,0 0 1 0 0,0 0-1 0 0,-2 2-12 0 0,-5 5 68 0 0,1 1 0 0 0,0 0 0 0 0,1 1 0 0 0,0 0 0 0 0,0 0 0 0 0,1 0 0 0 0,1 1 0 0 0,0 0-1 0 0,0 1 1 0 0,1-1 0 0 0,1 1 0 0 0,0 0 0 0 0,1 0 0 0 0,0 0 0 0 0,1 1 0 0 0,0 7-68 0 0,1-5-13 0 0,1 1-1 0 0,0-1 1 0 0,1 0-1 0 0,1 1 1 0 0,0-1-1 0 0,1 0 1 0 0,1 0-1 0 0,0-1 1 0 0,2 1-1 0 0,-1-1 1 0 0,2 0-1 0 0,0 0 1 0 0,4 5 13 0 0,9 5-1021 0 0,4-6-3561 0 0,-1-2-1460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2:03.240"/>
    </inkml:context>
    <inkml:brush xml:id="br0">
      <inkml:brushProperty name="width" value="0.05" units="cm"/>
      <inkml:brushProperty name="height" value="0.05" units="cm"/>
      <inkml:brushProperty name="color" value="#E71224"/>
    </inkml:brush>
  </inkml:definitions>
  <inkml:trace contextRef="#ctx0" brushRef="#br0">9 595 19871 0 0,'0'0'455'0'0,"-8"14"1248"0"0,9-1-1807 0 0,1 1 0 0 0,0-1 0 0 0,1 0 0 0 0,0 0 0 0 0,1 0 0 0 0,1-1 0 0 0,3 7 104 0 0,-2-5-223 0 0,-1 1-1 0 0,0 0 0 0 0,-1 1 0 0 0,0-1 0 0 0,0 9 224 0 0,1 99-95 0 0,1-98 337 0 0,-6-24-82 0 0,0-1 30 0 0,0 0 102 0 0,1-6 384 0 0,31-66-52 0 0,-13 17-551 0 0,-4 11-74 0 0,30-82-6057 0 0,1-24 6058 0 0,-38 127-1275 0 0,7-15 1275 0 0,-8 20-614 0 0,0 1 0 0 0,-2-1 0 0 0,2-5 614 0 0,-2 2-1330 0 0,4 3-3012 0 0</inkml:trace>
  <inkml:trace contextRef="#ctx0" brushRef="#br0" timeOffset="335">212 445 18543 0 0,'-3'0'80'0'0,"-23"8"847"0"0,25-7-915 0 0,1-1-1 0 0,-1 0 1 0 0,0 1 0 0 0,0-1-1 0 0,0 1 1 0 0,0-1-1 0 0,1 1 1 0 0,-1 0-1 0 0,0-1 1 0 0,1 1-1 0 0,-1-1 1 0 0,0 1 0 0 0,1 0-1 0 0,-1 0 1 0 0,1-1-1 0 0,-1 1 1 0 0,1 0-1 0 0,-1 0 1 0 0,1 0 0 0 0,0 0-1 0 0,-1 0 1 0 0,1-1-1 0 0,0 1 1 0 0,0 0-1 0 0,-1 1-11 0 0,1 5 30 0 0,0 0 0 0 0,1 0 0 0 0,-1 0 0 0 0,1 0-1 0 0,1 0 1 0 0,-1 0 0 0 0,1 0 0 0 0,1-1 0 0 0,-1 1 0 0 0,1-1-1 0 0,2 4-29 0 0,7 17 0 0 0,-9-18 0 0 0,1 0 0 0 0,0 0 0 0 0,1-1 0 0 0,0 0 0 0 0,1 2 0 0 0,11 10 0 0 0,1-1 0 0 0,1-1 0 0 0,1 0 0 0 0,17 11 0 0 0,-28-22 38 0 0,0-1 0 0 0,0 0 0 0 0,0 0 0 0 0,1-1 0 0 0,0 0 0 0 0,0-1 0 0 0,0 0 0 0 0,4 0-38 0 0,-11-3 53 0 0,1-1 1 0 0,-1 0-1 0 0,0 0 0 0 0,0 0 0 0 0,0 0 0 0 0,0 0 0 0 0,0 0 0 0 0,0-1 0 0 0,0 0 0 0 0,0 0 0 0 0,0 1 0 0 0,0-2 0 0 0,0 1 0 0 0,0 0 1 0 0,-1-1-1 0 0,1 1 0 0 0,0-1 0 0 0,-1 0 0 0 0,1 1 0 0 0,-1-2 0 0 0,0 1 0 0 0,0 0 0 0 0,1 0 0 0 0,-1-1 0 0 0,-1 1 0 0 0,2-2-53 0 0,2-4 70 0 0,0 0-1 0 0,-1 0 1 0 0,0-1-1 0 0,0 1 1 0 0,-1-1-1 0 0,-1 0 1 0 0,1 0-1 0 0,-1-3-69 0 0,2-6-294 0 0,-1-1-1 0 0,-1 0 1 0 0,-1-11 294 0 0,-1 15-4044 0 0,-1 0 0 0 0,-2-14 4044 0 0,2 11-5820 0 0</inkml:trace>
  <inkml:trace contextRef="#ctx0" brushRef="#br0" timeOffset="1002.997">1517 0 18023 0 0,'-4'0'104'0'0,"0"0"-1"0"0,0 0 0 0 0,0 1 0 0 0,1-1 0 0 0,-1 1 0 0 0,0 0 0 0 0,0 0 0 0 0,0 0 0 0 0,1 0 0 0 0,-1 1 0 0 0,1 0 0 0 0,-1 0 1 0 0,1 0-1 0 0,0 0 0 0 0,-1 0 0 0 0,1 0 0 0 0,0 1 0 0 0,0 0 0 0 0,-1 1-103 0 0,-17 25 89 0 0,1 0-1 0 0,1 2 1 0 0,-3 9-89 0 0,-45 99 314 0 0,46-93-317 0 0,5-13 49 0 0,-25 56-12 0 0,-11 10-34 0 0,-50 86 0 0 0,-85 130 232 0 0,145-244-151 0 0,-6 10 116 0 0,2 3-197 0 0,-39 78-2187 0 0,79-148 1016 0 0</inkml:trace>
  <inkml:trace contextRef="#ctx0" brushRef="#br0" timeOffset="1888">1521 663 18743 0 0,'-4'0'146'0'0,"-1"0"0"0"0,0 0-1 0 0,0 0 1 0 0,1 0 0 0 0,-1 1-1 0 0,0 0 1 0 0,1 0-1 0 0,-1 0 1 0 0,0 1 0 0 0,1-1-1 0 0,-1 1 1 0 0,1 0-1 0 0,0 0 1 0 0,-4 3-146 0 0,-7 4 18 0 0,13-8-9 0 0,-1 1 1 0 0,0-1-1 0 0,0 1 1 0 0,1 0-1 0 0,-1 0 1 0 0,1 0 0 0 0,0 0-1 0 0,-1 0 1 0 0,1 0-1 0 0,0 1-9 0 0,-6 10 116 0 0,-13 17 56 0 0,20-28-177 0 0,-1 0-1 0 0,1 1 0 0 0,0-1 0 0 0,0 1 0 0 0,0-1 0 0 0,0 1 0 0 0,0 0 1 0 0,1-1-1 0 0,-1 1 0 0 0,1 0 0 0 0,0-1 0 0 0,0 1 0 0 0,0 0 1 0 0,0 0-1 0 0,0 1 6 0 0,0-2-1 0 0,0 0-77 0 0,0-2-10 0 0,0 0 9 0 0,1-2 12 0 0,2-4 31 0 0,0 1 31 0 0,0 0 1 0 0,-1-1-1 0 0,0 1 0 0 0,0-1 1 0 0,0 1-1 0 0,0-6 5 0 0,0-1-64 0 0,0-2-137 0 0,0-1-1 0 0,0 1 0 0 0,-2-1 0 0 0,0 0 0 0 0,-1-5 202 0 0,0 9-494 0 0,-1 0 0 0 0,-1 0 0 0 0,-3-10 494 0 0,5 17-138 0 0,0 0 0 0 0,-1 1 0 0 0,1-1 0 0 0,-1 0-1 0 0,0 1 1 0 0,0-1 0 0 0,0 1 0 0 0,-1 0 0 0 0,1 0 0 0 0,-1 0-1 0 0,0 0 1 0 0,-3-2 138 0 0,5 4-5 0 0,-1 0-1 0 0,0 0 0 0 0,0 0 1 0 0,0 0-1 0 0,0 0 0 0 0,0 1 1 0 0,0-1-1 0 0,0 1 1 0 0,0 0-1 0 0,0-1 0 0 0,0 1 1 0 0,0 0-1 0 0,0 0 1 0 0,0 0-1 0 0,0 1 0 0 0,0-1 1 0 0,0 0-1 0 0,0 1 0 0 0,0-1 1 0 0,0 1-1 0 0,0 0 1 0 0,0 0-1 0 0,0 0 0 0 0,0 0 1 0 0,1 0-1 0 0,-1 0 1 0 0,0 0-1 0 0,1 0 0 0 0,-1 1 1 0 0,0 0 5 0 0,-4 4 73 0 0,0-1-1 0 0,0 1 1 0 0,1 1 0 0 0,0-1 0 0 0,1 1 0 0 0,-1-1-1 0 0,1 2-72 0 0,-11 20 479 0 0,2 1 0 0 0,2 0-1 0 0,0 0 1 0 0,-5 28-479 0 0,5-5 598 0 0,1 1 0 0 0,1 22-598 0 0,7-47 140 0 0,0 1-1 0 0,2-1 1 0 0,3 16-140 0 0,-2-29 2 0 0,2 0 0 0 0,0 0 0 0 0,0 0 0 0 0,2 0 0 0 0,-1 0 0 0 0,2-1 0 0 0,2 4-2 0 0,-7-15 1 0 0,1 0-1 0 0,-1-1 1 0 0,1 1-1 0 0,-1-1 1 0 0,1 0-1 0 0,0 1 1 0 0,0-1-1 0 0,0 0 1 0 0,0 0-1 0 0,0 0 1 0 0,0 0-1 0 0,1 0 1 0 0,-1-1-1 0 0,0 1 1 0 0,1-1-1 0 0,0 0 1 0 0,-1 1-1 0 0,1-1 1 0 0,0 0-1 0 0,0-1 1 0 0,-1 1-1 0 0,1 0 1 0 0,0-1-1 0 0,0 0 1 0 0,0 1-1 0 0,0-1 1 0 0,0 0-1 0 0,0-1 1 0 0,0 1-1 0 0,0 0 1 0 0,-1-1-1 0 0,1 0 1 0 0,1 0-1 0 0,9-3-99 0 0,-1-1 0 0 0,0 0 1 0 0,0 0-1 0 0,0-2 0 0 0,-1 0 0 0 0,8-5 99 0 0,-1-2-320 0 0,-1 0-1 0 0,-1 0 1 0 0,4-6 320 0 0,14-12-704 0 0,-23 21 365 0 0,0-1 0 0 0,0 0 0 0 0,-2 0 0 0 0,5-7 339 0 0,17-22-714 0 0,-8 11-173 0 0,17-29 887 0 0,-21 29 416 0 0,-18 29-80 0 0,-1 1 15 0 0,0 0 26 0 0,0 0 107 0 0,-6 21 1121 0 0,4-11-1243 0 0,0-1 0 0 0,0 1 0 0 0,0 3-362 0 0,-4 21 723 0 0,5-28-646 0 0,0 0-1 0 0,0 0 0 0 0,1 0 0 0 0,-1 0 0 0 0,1 0 1 0 0,1 0-1 0 0,-1 0 0 0 0,1 0 0 0 0,1 0 0 0 0,-1 0 0 0 0,1 0 1 0 0,0 0-1 0 0,0 0 0 0 0,0-1 0 0 0,1 1 0 0 0,0-1 1 0 0,0 0-1 0 0,0 0 0 0 0,1 0 0 0 0,-1 0 0 0 0,2 0-76 0 0,-2-2 9 0 0,0 1 0 0 0,1-1 0 0 0,-1 0-1 0 0,1 0 1 0 0,0 0 0 0 0,0-1 0 0 0,0 1-1 0 0,0-1 1 0 0,0 0 0 0 0,3 1-9 0 0,-4-3 3 0 0,0 1 0 0 0,0 0 0 0 0,0-1 0 0 0,0 0 0 0 0,0 1 0 0 0,0-1 0 0 0,0 0 1 0 0,0-1-1 0 0,0 1 0 0 0,0-1 0 0 0,-1 1 0 0 0,1-1 0 0 0,0 0 0 0 0,0 0 0 0 0,0 0 0 0 0,0 0 0 0 0,2-2-3 0 0,8-6-26 0 0,0 0-1 0 0,0-2 1 0 0,-1 1-1 0 0,-1-1 1 0 0,1-1-1 0 0,-2 0 1 0 0,5-8 26 0 0,9-9-563 0 0,-3-2-1 0 0,11-19 564 0 0,-25 35-277 0 0,0 0-1 0 0,-1-1 0 0 0,1-4 278 0 0,4-9-399 0 0,5-27-360 0 0,-8 23 486 0 0,-6 25 238 0 0,0 0 0 0 0,-1 0 0 0 0,0 0 0 0 0,0 0 0 0 0,-1 0 0 0 0,0 0 0 0 0,-1 0 0 0 0,1 0 0 0 0,-2 0 0 0 0,1 0 1 0 0,-1 0-1 0 0,0 0 0 0 0,-3-5 35 0 0,4 9 31 0 0,-1 1 0 0 0,1-1 0 0 0,-1 0 0 0 0,0 1 1 0 0,-1-1-1 0 0,1 1 0 0 0,0 0 0 0 0,-1-1 0 0 0,0 1 1 0 0,0 1-1 0 0,0-1 0 0 0,0 0 0 0 0,0 1 1 0 0,-1-1-1 0 0,1 1 0 0 0,-1 0 0 0 0,1 0 0 0 0,-1 0 1 0 0,0 1-1 0 0,0 0 0 0 0,1-1 0 0 0,-1 1 1 0 0,0 0-1 0 0,0 1 0 0 0,-1-1 0 0 0,1 1 0 0 0,-2 0-31 0 0,0 0 68 0 0,-1 1 0 0 0,1 0 0 0 0,0 0 0 0 0,0 1-1 0 0,0 0 1 0 0,0 0 0 0 0,0 0 0 0 0,0 1-1 0 0,1-1 1 0 0,-1 1 0 0 0,1 1 0 0 0,-1-1-1 0 0,1 1 1 0 0,1 0 0 0 0,-5 4-68 0 0,-4 5 39 0 0,0 1 0 0 0,1 0 0 0 0,0 1-1 0 0,-7 13-38 0 0,7-10-12 0 0,2 0 0 0 0,0 1-1 0 0,1 1 1 0 0,1-1-1 0 0,1 1 1 0 0,1 0 0 0 0,1 1-1 0 0,0-1 1 0 0,2 1 0 0 0,0 0-1 0 0,1 13 13 0 0,2-10-2065 0 0,0 1 1 0 0,2-1-1 0 0,4 19 2065 0 0,-2-13-6013 0 0</inkml:trace>
  <inkml:trace contextRef="#ctx0" brushRef="#br0" timeOffset="2321.002">2326 569 18311 0 0,'-3'-8'414'0'0,"2"7"56"0"0,1 1 33 0 0,3-8 101 0 0,-2 3-589 0 0,-1 5-16 0 0,0-1 1 0 0,0 0-1 0 0,0 0 0 0 0,1 0 1 0 0,-1 0-1 0 0,0 0 0 0 0,0 1 1 0 0,1-1-1 0 0,-1 0 0 0 0,0 0 1 0 0,1 1-1 0 0,-1-1 0 0 0,1 0 1 0 0,-1 0-1 0 0,1 1 0 0 0,-1-1 0 0 0,1 0 1 0 0,0 1-1 0 0,-1-1 0 0 0,1 1 1 0 0,0-1-76 0 0,5 14-300 0 0,-7-5 269 0 0,0-1 0 0 0,0 1 0 0 0,0-1 0 0 0,-1 1 0 0 0,0-1 0 0 0,0 0 0 0 0,-3 6 107 0 0,-27 50-99 0 0,20-41 66 0 0,-54 119 596 0 0,36-77-75 0 0,7-8 202 0 0,1 1 0 0 0,4 1 0 0 0,-5 28-690 0 0,22-81 4 0 0,-1 0 29 0 0,1 1 0 0 0,0-1 1 0 0,0 0-1 0 0,1 1 0 0 0,-1 4-33 0 0,1-9 2 0 0,0 0 1 0 0,0 0-1 0 0,0 0 1 0 0,0 0-1 0 0,1 0 1 0 0,-1 0-1 0 0,0 0 1 0 0,0 0-1 0 0,1 0 1 0 0,-1 0-1 0 0,1 0 1 0 0,-1 0-1 0 0,1 0 1 0 0,-1 0-1 0 0,1-1 1 0 0,0 1-1 0 0,-1 0 1 0 0,1 0-1 0 0,0 0 1 0 0,-1-1-1 0 0,1 1 1 0 0,0 0-1 0 0,0-1 1 0 0,0 1-1 0 0,0-1 1 0 0,0 1-1 0 0,0-1 1 0 0,0 0-1 0 0,0 1 1 0 0,0-1-1 0 0,0 0 1 0 0,0 1-1 0 0,1-1-2 0 0,5 1 19 0 0,0-1-1 0 0,1 0 0 0 0,-1 0 0 0 0,1 0 0 0 0,-1-1 0 0 0,0 0 1 0 0,5-2-19 0 0,49-16-4 0 0,-41 12 8 0 0,8-3-4 0 0,-18 6-4 0 0,0 0 1 0 0,1 1-1 0 0,0 0 1 0 0,10-2 3 0 0,-5 3-24 0 0,0-2 0 0 0,0 0 0 0 0,11-5 24 0 0,18-5-2 0 0,-32 13-677 0 0,-11 1-5284 0 0,-2 0 5954 0 0,0 0-6755 0 0</inkml:trace>
  <inkml:trace contextRef="#ctx0" brushRef="#br0" timeOffset="2685">2788 736 21743 0 0,'-8'3'248'0'0,"2"-2"104"0"0,0 1 1 0 0,0 0-1 0 0,0 0 1 0 0,1 1-1 0 0,-1 0 1 0 0,-3 2-353 0 0,8-4-1 0 0,0 0 0 0 0,1-1 0 0 0,-1 1 0 0 0,0 0 0 0 0,1 0 0 0 0,-1 0 0 0 0,1 0 0 0 0,-1 0-1 0 0,1 0 1 0 0,0 0 0 0 0,-1 0 0 0 0,1 0 0 0 0,0 0 0 0 0,0 0 0 0 0,0 0 0 0 0,-1 0 0 0 0,1 0 0 0 0,0 0 0 0 0,0 0 0 0 0,1 0 0 0 0,-1 1 1 0 0,5 26-397 0 0,-2-17 117 0 0,-2 0 54 0 0,1 1-32 0 0,1-1 0 0 0,0 1 0 0 0,1 2 258 0 0,0 0-239 0 0,-1 0-1 0 0,-1 0 0 0 0,1 13 240 0 0,-2-19-65 0 0,1 50-143 0 0,-2-38 396 0 0,1 0 0 0 0,3 15-188 0 0,-3-32 49 0 0,-1 0 12 0 0,0 0 1 0 0,1 0-1 0 0,0 1 1 0 0,-1-1-1 0 0,1 0 1 0 0,1 0-1 0 0,-1 0 1 0 0,0 0-1 0 0,1 0 1 0 0,-1 0-1 0 0,1-1 1 0 0,0 1-1 0 0,1 1-61 0 0,-3-4 148 0 0,10-8 80 0 0,-3-6-195 0 0,0 1 0 0 0,-1-1 0 0 0,-1 0-1 0 0,3-14-32 0 0,12-61-340 0 0,-12 47 67 0 0,12-66-949 0 0,-7 38 430 0 0,-4 17-1029 0 0,9-27 1821 0 0,-5 39-1244 0 0,-3 17-3589 0 0,-5 10-612 0 0</inkml:trace>
  <inkml:trace contextRef="#ctx0" brushRef="#br0" timeOffset="3365.995">3328 591 20127 0 0,'-3'-1'171'0'0,"1"-1"0"0"0,-1 1 0 0 0,1 0 0 0 0,0-1-1 0 0,-1 1 1 0 0,1-1 0 0 0,0 0 0 0 0,0 1 0 0 0,-1-2-171 0 0,2 1 484 0 0,8 1-359 0 0,-4 0-281 0 0,2 7 165 0 0,-3-1-31 0 0,0-1 0 0 0,-1 0-1 0 0,1 0 1 0 0,-1 1 0 0 0,0-1-1 0 0,0 0 1 0 0,0 1 0 0 0,-1-1 0 0 0,1 1-1 0 0,-1 0 1 0 0,0-1 0 0 0,0 1-1 0 0,-1-1 1 0 0,0 3 22 0 0,-2 9-220 0 0,-1 0 0 0 0,0 0-1 0 0,-3 4 221 0 0,1-3-53 0 0,-26 72 274 0 0,-9 10-221 0 0,-17 42 704 0 0,56-134-691 0 0,-1-1 0 0 0,0 1 0 0 0,0-1 0 0 0,-1 0 0 0 0,1 0 0 0 0,-1-1 0 0 0,-1 1 0 0 0,1-1 0 0 0,-2 2-13 0 0,6-7 3 0 0,-1 0 0 0 0,1 0 0 0 0,0 1 0 0 0,0-1 0 0 0,0 0 0 0 0,-1 0 0 0 0,1 0 0 0 0,0 0 0 0 0,-1 1 0 0 0,1-1 0 0 0,0 0 0 0 0,0 0 1 0 0,-1 0-1 0 0,1 0 0 0 0,0 0 0 0 0,-1 0 0 0 0,1 0 0 0 0,0 0 0 0 0,-1 1 0 0 0,1-1 0 0 0,0 0 0 0 0,0 0 0 0 0,-1-1-3 0 0,-1 0-14 0 0,0 0 1 0 0,0 0 0 0 0,1 0 0 0 0,-1-1 0 0 0,0 1-1 0 0,1-1 1 0 0,-1 1 0 0 0,1-1 0 0 0,0 0 0 0 0,-1 1-1 0 0,1-1 1 0 0,0 0 0 0 0,0 0 0 0 0,0-1 13 0 0,-3-4-111 0 0,1 1 0 0 0,1-1-1 0 0,-1 0 1 0 0,1-1 111 0 0,-1-8-258 0 0,0 0-1 0 0,2 1 1 0 0,0-2 258 0 0,-2-25-649 0 0,-1-5-496 0 0,2-1-1 0 0,3 1 1 0 0,5-40 1145 0 0,-1 22-859 0 0,-4 42 707 0 0,2 1 1 0 0,0-1-1 0 0,2 1 1 0 0,0 0-1 0 0,5-12 152 0 0,4-7 936 0 0,-13 39-345 0 0,-1 2-518 0 0,1 1 1 0 0,0-1-1 0 0,0 0 1 0 0,0 0-1 0 0,0 0 0 0 0,0 1 1 0 0,0-1-1 0 0,0 0 1 0 0,-1 1-1 0 0,1-1 1 0 0,0 1-1 0 0,0-1 0 0 0,0 1 1 0 0,-1-1-1 0 0,1 1 1 0 0,0-1-1 0 0,-1 1 1 0 0,1 0-1 0 0,0 0 0 0 0,-1-1 1 0 0,1 1-1 0 0,-1 0 1 0 0,1 0-1 0 0,-1-1-73 0 0,9 24 648 0 0,-6-16-380 0 0,9 26 320 0 0,-2-6 288 0 0,5 25-876 0 0,-10-33 156 0 0,0 0-1 0 0,2-1 1 0 0,0 0-1 0 0,1 0 0 0 0,9 16-155 0 0,-13-28 33 0 0,1 0 0 0 0,-1-1 0 0 0,1 1 0 0 0,0-1 0 0 0,1 1 0 0 0,-1-1 0 0 0,1-1 0 0 0,0 1 0 0 0,1-1 0 0 0,-1 0 0 0 0,1-1 0 0 0,0 0 0 0 0,0 0-1 0 0,1 0 1 0 0,-1-1 0 0 0,3 1-33 0 0,-7-3-1 0 0,0-1-1 0 0,1 0 1 0 0,-1 0-1 0 0,0 0 0 0 0,0 0 1 0 0,0 0-1 0 0,0 0 1 0 0,0-1-1 0 0,1 1 1 0 0,-1-1-1 0 0,0 0 0 0 0,0 0 1 0 0,0 0-1 0 0,-1-1 1 0 0,1 1-1 0 0,0-1 0 0 0,0 1 1 0 0,-1-1-1 0 0,1 0 1 0 0,-1 0-1 0 0,1 0 1 0 0,-1 0-1 0 0,2-3 2 0 0,7-7-233 0 0,-1 0-1 0 0,0 0 1 0 0,-1-2-1 0 0,1-1 234 0 0,-9 14-38 0 0,6-12-139 0 0,0 0-1 0 0,-1 0 1 0 0,-1-1-1 0 0,0 0 178 0 0,12-29-286 0 0,1-3-299 0 0,-14 32 429 0 0,1 1-1 0 0,1-1 1 0 0,4-6 156 0 0,-1 0 132 0 0,-9 20-120 0 0,0-1 1 0 0,0 1-1 0 0,0 0 0 0 0,0 0 1 0 0,0 0-1 0 0,0 0 1 0 0,0-1-1 0 0,0 1 0 0 0,1 0 1 0 0,-1 0-1 0 0,0 0 1 0 0,0-1-1 0 0,0 1 0 0 0,0 0 1 0 0,0 0-1 0 0,0 0 1 0 0,1 0-1 0 0,-1 0 0 0 0,0-1 1 0 0,0 1-1 0 0,0 0 1 0 0,0 0-1 0 0,1 0 0 0 0,-1 0 1 0 0,0 0-1 0 0,0 0 1 0 0,0 0-1 0 0,1 0 0 0 0,-1 0 1 0 0,0 0-1 0 0,0 0 1 0 0,0 0-1 0 0,1-1 0 0 0,-1 1 1 0 0,0 1-1 0 0,0-1-12 0 0,4 6 296 0 0,-2 13 70 0 0,-2 10 98 0 0,0 24 466 0 0,-1 0 0 0 0,-8 38-930 0 0,-9 8 857 0 0,7-10-84 0 0,3-34-383 0 0,-2 10-220 0 0,9-46-195 0 0,1-17-100 0 0,0-2-21 0 0,0 0-1059 0 0,1-2-4458 0 0,8-5-1908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1:52.953"/>
    </inkml:context>
    <inkml:brush xml:id="br0">
      <inkml:brushProperty name="width" value="0.05" units="cm"/>
      <inkml:brushProperty name="height" value="0.05" units="cm"/>
      <inkml:brushProperty name="color" value="#E71224"/>
    </inkml:brush>
  </inkml:definitions>
  <inkml:trace contextRef="#ctx0" brushRef="#br0">227 138 7712 0 0,'0'0'174'0'0,"0"0"29"0"0,0 0 12 0 0,-1 1-35 0 0,-3 3-9 0 0,1 1 0 0 0,0 0-1 0 0,0 0 1 0 0,0 1 0 0 0,0-1 0 0 0,1 1 0 0 0,0-1 0 0 0,0 1 0 0 0,0 0 0 0 0,1-1 0 0 0,0 1 0 0 0,0 0 0 0 0,0 6-171 0 0,0-6 86 0 0,-3 29 581 0 0,-4 24 1607 0 0,-9 28-2274 0 0,8-43 906 0 0,0 13-906 0 0,-6 35 761 0 0,2-25-185 0 0,7-29 271 0 0,-5 10-847 0 0,3-5 390 0 0,7-32-296 0 0,-1-1 0 0 0,-1 1 0 0 0,1 0 0 0 0,-2-1-1 0 0,1 0 1 0 0,-1 0 0 0 0,-2 3-94 0 0,4-10 24 0 0,1-1 0 0 0,0 1 0 0 0,0 0 0 0 0,0 0 0 0 0,0 0 0 0 0,1 0 0 0 0,-1 0-24 0 0,1 0 13 0 0,-1 0 0 0 0,0 0 0 0 0,0 0 1 0 0,0 0-1 0 0,0 0 0 0 0,0 0 0 0 0,0 0-13 0 0,-2 1 47 0 0,-2 2-736 0 0,-1-17 175 0 0,2 0-144 0 0,1 1 0 0 0,1-1 0 0 0,0 0 0 0 0,0 0 0 0 0,1-1 0 0 0,0 1 0 0 0,1-9 658 0 0,0-4-554 0 0,-5-22-1044 0 0</inkml:trace>
  <inkml:trace contextRef="#ctx0" brushRef="#br0" timeOffset="336.032">155 220 10152 0 0,'0'0'298'0'0,"0"0"-4"0"0,0-2-193 0 0,-2 0-15 0 0,1-1 0 0 0,0 1 0 0 0,0-1 0 0 0,0 1 0 0 0,0-1 1 0 0,0 1-1 0 0,0-1 0 0 0,1 0 0 0 0,0 1 0 0 0,-1-1 0 0 0,1-3-86 0 0,0 5 73 0 0,0-2 244 0 0,0 3-171 0 0,0 0-70 0 0,1-1-7 0 0,5-8-54 0 0,-4 6-12 0 0,0-10-6 0 0,3 6 13 0 0,-3 6 89 0 0,0-1 1 0 0,0 1-1 0 0,1 0 0 0 0,-1-1 0 0 0,0 1 0 0 0,1 0 0 0 0,-1 1 1 0 0,1-1-1 0 0,-1 0 0 0 0,1 1 0 0 0,0-1 0 0 0,1 1-99 0 0,34 1 906 0 0,-9 1-748 0 0,-11-2-84 0 0,0 1 1 0 0,0 1 0 0 0,15 3-75 0 0,-30-5-54 0 0,0 1 0 0 0,-1-1 1 0 0,1 0-1 0 0,0 0 1 0 0,0-1-1 0 0,0 1 0 0 0,0 0 1 0 0,0-1-1 0 0,-1 0 1 0 0,3-1 53 0 0,1-1-4176 0 0,3 2-248 0 0</inkml:trace>
  <inkml:trace contextRef="#ctx0" brushRef="#br0" timeOffset="688.996">1 519 14864 0 0,'0'0'433'0'0,"0"0"0"0"0,1-1-249 0 0,38-28 524 0 0,-37 28-668 0 0,26-13 585 0 0,21-7-625 0 0,-39 17-187 0 0,0 1-1 0 0,1 1 1 0 0,-1-1 0 0 0,1 2 0 0 0,0-1 0 0 0,-1 1 0 0 0,1 1 187 0 0,-7 0-196 0 0,-1 1 1 0 0,1 0-1 0 0,-1 0 1 0 0,1 0-1 0 0,-1 0 1 0 0,0 1-1 0 0,1-1 0 0 0,-1 1 1 0 0,0 0-1 0 0,0-1 1 0 0,0 2-1 0 0,0-1 196 0 0,10 6-886 0 0,-7-3 390 0 0</inkml:trace>
  <inkml:trace contextRef="#ctx0" brushRef="#br0" timeOffset="1451.998">641 240 9640 0 0,'0'0'282'0'0,"0"0"-2"0"0,0 0-128 0 0,-1 5 503 0 0,-12 36 481 0 0,1 1-1 0 0,2 1 1 0 0,2-1 0 0 0,-1 38-1136 0 0,7-62 199 0 0,-1 0 0 0 0,-2 5-199 0 0,-4 25 87 0 0,-6 93 12 0 0,10-108-99 0 0,1 7 0 0 0,2-17-2 0 0,1-19 13 0 0,1 1-1 0 0,0-1 1 0 0,0 0-1 0 0,0 0 1 0 0,0 1-1 0 0,1-1 0 0 0,0 3-9 0 0,6 15 409 0 0,-7-21-376 0 0,1-1 1 0 0,-1 1-1 0 0,0-1 0 0 0,1 0 1 0 0,-1 1-1 0 0,0-1 0 0 0,1 1 1 0 0,-1-1-1 0 0,1 0 0 0 0,-1 1 1 0 0,0-1-1 0 0,1 0 0 0 0,-1 1 1 0 0,1-1-1 0 0,-1 0 0 0 0,1 0 1 0 0,-1 0-1 0 0,1 1 0 0 0,-1-1 1 0 0,1 0-1 0 0,0 0 0 0 0,-1 0 1 0 0,1 0-1 0 0,-1 0 0 0 0,1 0 1 0 0,-1 0-1 0 0,1 0-34 0 0,19-6 655 0 0,-9 0-246 0 0,1-1 0 0 0,6-6-409 0 0,-11 8 139 0 0,20-12 438 0 0,13-10-336 0 0,-36 24-227 0 0,-3 3 52 0 0,-1 0 14 0 0,0 0-190 0 0,1 0-1 0 0,0 0 0 0 0,-1 0 1 0 0,1 0-1 0 0,0 0 0 0 0,0 1 1 0 0,-1-1-1 0 0,1 0 0 0 0,0 0 1 0 0,-1 1-1 0 0,1-1 0 0 0,-1 0 1 0 0,1 1-1 0 0,0-1 0 0 0,-1 1 1 0 0,1-1-1 0 0,-1 1 0 0 0,1 0 111 0 0,0-1-1185 0 0,0 1-4989 0 0</inkml:trace>
  <inkml:trace contextRef="#ctx0" brushRef="#br0" timeOffset="2169.998">1084 870 13160 0 0,'-5'4'633'0'0,"-2"0"-348"0"0,5-3-238 0 0,-1 0 1 0 0,1 1-1 0 0,0-1 0 0 0,0 1 1 0 0,-1-1-1 0 0,1 1 1 0 0,0 0-1 0 0,0 0 1 0 0,1 0-1 0 0,-1 0 1 0 0,-1 1-48 0 0,-12 18 293 0 0,15-20-263 0 0,-1 0 1 0 0,1 0-1 0 0,0-1 1 0 0,0 1-1 0 0,-1 0 1 0 0,1 0-1 0 0,-1-1 1 0 0,1 1-1 0 0,-1 0 1 0 0,1-1-1 0 0,-1 1 0 0 0,1 0 1 0 0,-1-1-1 0 0,1 1 1 0 0,-1-1-1 0 0,0 1 1 0 0,1-1-1 0 0,-1 1 1 0 0,0-1-1 0 0,0 0 1 0 0,1 1-1 0 0,-1-1 1 0 0,0 0-1 0 0,0 1 1 0 0,1-1-1 0 0,-1 0 0 0 0,0 0 1 0 0,0 0-1 0 0,0 0 1 0 0,0 0-1 0 0,1 0 1 0 0,-1 0-1 0 0,0 0 1 0 0,0 0-1 0 0,0 0 1 0 0,1 0-1 0 0,-1-1 1 0 0,0 1-1 0 0,0 0 1 0 0,0-1-31 0 0,-1-1 3 0 0,-1 0 0 0 0,1 0 0 0 0,0 0 1 0 0,-1 0-1 0 0,1-1 0 0 0,0 1 1 0 0,1-1-1 0 0,-1 1 0 0 0,0-1 1 0 0,1 0-1 0 0,-1 0 0 0 0,1 0 1 0 0,0 0-1 0 0,0 0-3 0 0,-2-8 74 0 0,1 1 0 0 0,0-1 0 0 0,0-5-74 0 0,-2-10 136 0 0,2 8 137 0 0,0 0 1 0 0,1-1 0 0 0,1 1-1 0 0,0-5-273 0 0,9-72 513 0 0,-8 91-518 0 0,5-37 186 0 0,4-10-181 0 0,-6 36 44 0 0,3-11 14 0 0,1 0 0 0 0,2 1-1 0 0,0 0 1 0 0,2 1-1 0 0,8-13-57 0 0,34-48 0 0 0,-39 61-23 0 0,0 1 0 0 0,2 1 0 0 0,1 0 0 0 0,1 1 0 0 0,1 1 0 0 0,5-3 23 0 0,-25 22-4 0 0,1 1-1 0 0,0-1 1 0 0,0 0 0 0 0,0 0-1 0 0,0 1 1 0 0,0-1 0 0 0,0 1 0 0 0,0-1-1 0 0,1 1 1 0 0,-1-1 0 0 0,0 1 0 0 0,0 0-1 0 0,0 0 1 0 0,0-1 0 0 0,1 1 0 0 0,-1 0 4 0 0,0 0-4 0 0,-1 0 1 0 0,1 1-1 0 0,0-1 1 0 0,0 0-1 0 0,0 0 1 0 0,-1 1-1 0 0,1-1 1 0 0,0 1-1 0 0,-1-1 1 0 0,1 0-1 0 0,0 1 1 0 0,-1-1-1 0 0,1 1 1 0 0,0 0-1 0 0,-1-1 1 0 0,1 1-1 0 0,-1-1 1 0 0,1 1-1 0 0,-1 0 1 0 0,1-1-1 0 0,-1 1 1 0 0,0 0-1 0 0,1 0 1 0 0,-1 0 3 0 0,3 5 4 0 0,-1 1 1 0 0,0-1-1 0 0,0 1 0 0 0,-1 0 1 0 0,0-1-1 0 0,0 1 0 0 0,-1 0 1 0 0,0 5-5 0 0,2 13 110 0 0,0 15 158 0 0,-1 0 0 0 0,-3 8-268 0 0,1-14 88 0 0,1 1 1 0 0,1 0-1 0 0,3 8-88 0 0,17 158 112 0 0,-18-162-97 0 0,-1 0 0 0 0,-3 0-1 0 0,-3 23-14 0 0,3-41-144 0 0,-3 12-285 0 0,3-25-90 0 0,1-6-138 0 0,-1-2-23 0 0,-3 4-6 0 0</inkml:trace>
  <inkml:trace contextRef="#ctx0" brushRef="#br0" timeOffset="2505">902 746 18543 0 0,'0'0'408'0'0,"0"0"80"0"0,0 0 24 0 0,0 0 8 0 0,14-9-416 0 0,1 1-104 0 0,0-1 0 0 0,4 0 0 0 0,-1 0-72 0 0,6-4-40 0 0,1 2-8 0 0,-6 2 0 0 0,5-4-680 0 0,-5 0-144 0 0,5-1-24 0 0</inkml:trace>
  <inkml:trace contextRef="#ctx0" brushRef="#br0" timeOffset="3169.998">1788 116 13360 0 0,'0'0'298'0'0,"0"0"46"0"0,0 0 24 0 0,-1 2-38 0 0,-2 3-243 0 0,0 0 0 0 0,0 0 0 0 0,0 0 0 0 0,1 1 0 0 0,0-1 0 0 0,0 1 1 0 0,0 0-1 0 0,1-1 0 0 0,-1 1 0 0 0,2 0 0 0 0,-1 1-87 0 0,-5 34 819 0 0,3-18-478 0 0,0 0 0 0 0,1 9-341 0 0,-2 54 464 0 0,2-63-321 0 0,0 1 0 0 0,-3 12-143 0 0,-2 18 56 0 0,4-26-180 0 0,-5 16 124 0 0,0-5-231 0 0,2-16 210 0 0,4-18 24 0 0,1-1 0 0 0,-1 1 1 0 0,1 0-1 0 0,0 0 0 0 0,0 2-3 0 0,1-5 64 0 0,0-2-39 0 0,0 0-176 0 0,-1-2-75 0 0,-8-4-20 0 0</inkml:trace>
  <inkml:trace contextRef="#ctx0" brushRef="#br0" timeOffset="3499.998">1494 300 14896 0 0,'-9'-4'206'0'0,"-15"-8"682"0"0,23 12-833 0 0,1-1 0 0 0,-1 1 0 0 0,1-1 0 0 0,-1 1 0 0 0,1-1 0 0 0,-1 1 0 0 0,1-1 0 0 0,0 0 0 0 0,-1 1-1 0 0,1-1 1 0 0,0 0 0 0 0,-1 1 0 0 0,1-1 0 0 0,0 0 0 0 0,0 1 0 0 0,0-1 0 0 0,0 0 0 0 0,0 0 0 0 0,0 1 0 0 0,0-1 0 0 0,0 0 0 0 0,0 0-1 0 0,0 1 1 0 0,0-1 0 0 0,0 0 0 0 0,0 1 0 0 0,0-1 0 0 0,1 0 0 0 0,-1 1 0 0 0,0-1 0 0 0,1 0 0 0 0,-1 1 0 0 0,0-1 0 0 0,1 0 0 0 0,0 0-55 0 0,15-19-258 0 0,1 5 59 0 0,1 0-1 0 0,1 1 1 0 0,1 1-1 0 0,0 1 0 0 0,8-3 200 0 0,20-7-1425 0 0,42-13 1425 0 0,-63 25-83 0 0,88-32-85 0 0,23 0 168 0 0,-128 41-342 0 0,1-1 0 0 0,-1 1-1 0 0,1 1 1 0 0,5 0 342 0 0,-9 0-132 0 0,13 0-444 0 0</inkml:trace>
  <inkml:trace contextRef="#ctx0" brushRef="#br0" timeOffset="3952.999">2197 313 14944 0 0,'0'0'340'0'0,"-9"9"824"0"0,6-4-1153 0 0,1-1 0 0 0,0 1 0 0 0,0-1 1 0 0,0 1-1 0 0,1-1 0 0 0,0 1 0 0 0,-1 0 1 0 0,2 0-1 0 0,-1 0 0 0 0,1-1 0 0 0,-1 1 1 0 0,1 1-12 0 0,-3 27 0 0 0,-8 39 0 0 0,3-11 0 0 0,-7 48 0 0 0,13-95 0 0 0,-4 17 0 0 0,-1 0 0 0 0,-1 0 0 0 0,-2 7 0 0 0,6-24-61 0 0,0 1 1 0 0,-1-1-1 0 0,-5 12 61 0 0,9-25-81 0 0,1-1-45 0 0,0 0-188 0 0,-2-1-81 0 0,-6-6-18 0 0</inkml:trace>
  <inkml:trace contextRef="#ctx0" brushRef="#br0" timeOffset="4286.036">2023 240 16783 0 0,'-4'-7'382'0'0,"4"5"54"0"0,0 2 22 0 0,0 0-46 0 0,0 0-252 0 0,0 0-64 0 0,6-3 178 0 0,-5 2-259 0 0,0 1-1 0 0,0-1 1 0 0,-1 1 0 0 0,1-1-1 0 0,0 1 1 0 0,0-1 0 0 0,0 1-1 0 0,0 0 1 0 0,0-1 0 0 0,0 1-1 0 0,0 0 1 0 0,0 0-1 0 0,1 0-14 0 0,1 0 4 0 0,0 1 0 0 0,-1-1-1 0 0,1 1 1 0 0,0 0-1 0 0,0 0 1 0 0,0 0-1 0 0,0 0 1 0 0,-1 1 0 0 0,1-1-1 0 0,-1 1 1 0 0,1 0-1 0 0,-1 0 1 0 0,0 0-1 0 0,1 0 1 0 0,-1 0 0 0 0,2 2-4 0 0,-1-1 11 0 0,0 1 0 0 0,1-1 0 0 0,0 0 0 0 0,0 0 0 0 0,0-1 0 0 0,4 3-11 0 0,-1-2-35 0 0,0-1-1 0 0,1 0 0 0 0,-1 0 1 0 0,1-1-1 0 0,-1 1 0 0 0,1-2 1 0 0,0 1-1 0 0,-1-1 0 0 0,1 0 0 0 0,2-1 36 0 0,33-6-1352 0 0,-2-7-3698 0 0,-18 5-354 0 0</inkml:trace>
  <inkml:trace contextRef="#ctx0" brushRef="#br0" timeOffset="4668.998">2611 485 14976 0 0,'-16'12'552'0'0,"13"-11"-484"0"0,1 1-1 0 0,-1 0 0 0 0,1-1 0 0 0,0 1 0 0 0,0 0 0 0 0,-1 0 0 0 0,1 1 0 0 0,1-1 0 0 0,-1 0 1 0 0,0 0-1 0 0,1 1 0 0 0,-1-1 0 0 0,1 1 0 0 0,-1 0 0 0 0,1-1 0 0 0,0 3-67 0 0,-4 10 3 0 0,-12 50 14 0 0,16-57-26 0 0,0-1-1 0 0,0 0 1 0 0,0 0-1 0 0,1 1 1 0 0,1-1-1 0 0,-1 0 0 0 0,2 7 10 0 0,-1-12-5 0 0,0 1-1 0 0,0-1 0 0 0,0 1 0 0 0,0-1 0 0 0,0 1 0 0 0,1-1 1 0 0,-1 0-1 0 0,1 0 0 0 0,0 0 0 0 0,0 0 0 0 0,0 0 0 0 0,0 0 0 0 0,0 0 1 0 0,0-1-1 0 0,0 1 0 0 0,0-1 0 0 0,2 1 6 0 0,4 2 2 0 0,-1 0 0 0 0,1 0 0 0 0,1-1 0 0 0,4 1-2 0 0,-6-2 0 0 0,-1-1 0 0 0,0 0 0 0 0,1 0 0 0 0,-1-1 0 0 0,1 0 0 0 0,-1 0 0 0 0,0-1 0 0 0,1 1 0 0 0,1-2 0 0 0,13-2 0 0 0,0-1 0 0 0,0-1 0 0 0,-21 5 0 0 0,15-5 13 0 0,0 0 0 0 0,0-1 0 0 0,0-1 1 0 0,-1-1-1 0 0,9-7-13 0 0,6-3-13 0 0,-14 9-629 0 0,0 0-1 0 0,0-2 1 0 0,3-3 642 0 0,-3 1-5278 0 0</inkml:trace>
  <inkml:trace contextRef="#ctx0" brushRef="#br0" timeOffset="5021.998">2443 472 16783 0 0,'0'0'382'0'0,"0"0"54"0"0,0 0 22 0 0,1-2-46 0 0,5-2-383 0 0,0 0 1 0 0,-1 0-1 0 0,2 0 0 0 0,-1 0 0 0 0,4-1-29 0 0,20-12-224 0 0,9-3-467 0 0,34-24-625 0 0,-39 24 794 0 0,-25 16 291 0 0,-1-1 1 0 0,0 0 0 0 0,0-1-1 0 0,1-1 231 0 0,1-1-1265 0 0,-1 3-3692 0 0</inkml:trace>
  <inkml:trace contextRef="#ctx0" brushRef="#br0" timeOffset="5351.002">2520 313 17423 0 0,'-1'-1'396'0'0,"1"0"-361"0"0,-1 0-1 0 0,0 1 0 0 0,1-1 1 0 0,-1 0-1 0 0,0 0 0 0 0,1 0 0 0 0,0 1 1 0 0,-1-1-1 0 0,1 0 0 0 0,-1 0 0 0 0,1 0 1 0 0,0 0-1 0 0,0 0 0 0 0,-1 0 1 0 0,1 0-1 0 0,0 0 0 0 0,0 0 0 0 0,0 0 1 0 0,0 0-1 0 0,0 1 0 0 0,0-1 0 0 0,0 0 1 0 0,0 0-1 0 0,1 0 0 0 0,-1 0 1 0 0,0 0-1 0 0,1 0 0 0 0,-1 0 0 0 0,0 0 1 0 0,1 0-1 0 0,-1 1 0 0 0,1-1 0 0 0,-1 0 1 0 0,1 0-1 0 0,0 1 0 0 0,-1-1 1 0 0,1 0-1 0 0,0 1 0 0 0,-1-1 0 0 0,1 0 1 0 0,0 1-1 0 0,0-1 0 0 0,0 1 0 0 0,0-1-34 0 0,52-32-127 0 0,1 1 0 0 0,52-20 127 0 0,-2 1-4443 0 0,-74 34 2845 0 0</inkml:trace>
  <inkml:trace contextRef="#ctx0" brushRef="#br0" timeOffset="5799.999">3265 304 17879 0 0,'-1'2'407'0'0,"-1"0"-266"0"0,0 1 0 0 0,0-1 0 0 0,0 1 0 0 0,1 0 0 0 0,-1 0 0 0 0,1-1 0 0 0,0 1 0 0 0,-1 0 0 0 0,2 0 0 0 0,-1 1 0 0 0,0 1-141 0 0,-5 39-35 0 0,2-14 72 0 0,-22 81 63 0 0,8-37-297 0 0,-9 11-564 0 0,24-77 553 0 0,-1 1 0 0 0,1-1 1 0 0,-1 0-1 0 0,-1-1 0 0 0,1 1 0 0 0,-1-1 0 0 0,-1 1 1 0 0,1-2-1 0 0,-1 1 0 0 0,-1-1 0 0 0,-5 6 208 0 0,12-12-11 0 0,-1 1 0 0 0,1-1 0 0 0,-1 1 0 0 0,1-1 0 0 0,-1 1 0 0 0,1-1 0 0 0,-1 1 0 0 0,1-1 0 0 0,-1 1 0 0 0,1-1 0 0 0,-1 0 0 0 0,0 1 0 0 0,1-1 0 0 0,-1 0-1 0 0,0 1 1 0 0,1-1 0 0 0,-1 0 0 0 0,0 0 0 0 0,0 0 0 0 0,1 0 0 0 0,-1 0 0 0 0,0 0 0 0 0,0 0 0 0 0,1 0 0 0 0,-1 0 0 0 0,0 0 0 0 0,1 0 0 0 0,-1 0-1 0 0,0 0 1 0 0,1 0 0 0 0,-1-1 0 0 0,0 1 0 0 0,1 0 0 0 0,-1-1 0 0 0,0 1 0 0 0,1 0 0 0 0,-1-1 0 0 0,0 1 0 0 0,1-1 0 0 0,-1 1 0 0 0,1-1 0 0 0,-1 1-1 0 0,1-1 1 0 0,0 1 0 0 0,-1-1 0 0 0,1 0 0 0 0,-1 0 11 0 0,0-2-44 0 0,-1 0-1 0 0,1 0 1 0 0,0 0-1 0 0,0 0 1 0 0,0-1-1 0 0,0 1 1 0 0,1 0-1 0 0,-1-1 1 0 0,1 1-1 0 0,0-2 45 0 0,1-41-766 0 0,1 0 0 0 0,3 1 0 0 0,4-14 766 0 0,-4 33-394 0 0,1 1 1 0 0,1 0-1 0 0,2 1 1 0 0,0-1-1 0 0,2 2 0 0 0,7-13 394 0 0,-14 30 88 0 0,1-1 0 0 0,0 0 0 0 0,0 1-1 0 0,0 0 1 0 0,1 0-88 0 0,12-13 345 0 0,-15 15-155 0 0,1 1 1 0 0,0-1-1 0 0,0 1 0 0 0,0 0 0 0 0,0 0 0 0 0,0 0 0 0 0,1 1 0 0 0,-1-1 0 0 0,1 1 1 0 0,0 0-1 0 0,4-1-190 0 0,-7 2 65 0 0,0 1 1 0 0,1-1 0 0 0,-1 0-1 0 0,0 1 1 0 0,0 0 0 0 0,0 0-1 0 0,1 0 1 0 0,-1 0-1 0 0,0 0 1 0 0,0 0 0 0 0,1 0-1 0 0,-1 1 1 0 0,0-1 0 0 0,0 1-1 0 0,0-1 1 0 0,1 1 0 0 0,-1 0-1 0 0,0 0 1 0 0,0 0-1 0 0,0 0 1 0 0,-1 0 0 0 0,1 1-1 0 0,0-1 1 0 0,0 0 0 0 0,-1 1-1 0 0,1-1 1 0 0,0 1 0 0 0,-1 0-66 0 0,10 13 329 0 0,-1 1 1 0 0,-1 0 0 0 0,-1 1 0 0 0,0 0 0 0 0,1 6-330 0 0,9 31 967 0 0,-1 5-967 0 0,14 43 677 0 0,-20-71-498 0 0,-7-17-85 0 0,1 0 0 0 0,0 0-1 0 0,1-1 1 0 0,0 0 0 0 0,1 0 0 0 0,1 0 0 0 0,3 3-94 0 0,-11-16 10 0 0,1 1 0 0 0,-1-1 0 0 0,1 1 0 0 0,-1-1 0 0 0,1 1 0 0 0,-1-1-1 0 0,1 1 1 0 0,0-1 0 0 0,-1 1 0 0 0,1-1 0 0 0,0 0 0 0 0,-1 1 0 0 0,1-1 0 0 0,0 0 0 0 0,-1 0 0 0 0,1 1 0 0 0,0-1 0 0 0,0 0 0 0 0,-1 0 0 0 0,1 0 0 0 0,0 0 0 0 0,0 0 0 0 0,-1 0 0 0 0,1 0 0 0 0,0 0 0 0 0,0 0 0 0 0,-1 0 0 0 0,1-1 0 0 0,0 1 0 0 0,0 0 0 0 0,-1-1 0 0 0,1 1 0 0 0,0 0 0 0 0,-1-1 0 0 0,1 1 0 0 0,0 0 0 0 0,-1-1 0 0 0,1 1-1 0 0,-1-1 1 0 0,1 0 0 0 0,-1 1 0 0 0,1-1 0 0 0,-1 1 0 0 0,1-1 0 0 0,-1 0 0 0 0,1 0-10 0 0,2-4 28 0 0,1 0 0 0 0,-1 0 0 0 0,0 0 0 0 0,0-1 0 0 0,0 0-28 0 0,4-14 24 0 0,-1 1-1 0 0,0-1 1 0 0,0-5-24 0 0,2-10 12 0 0,9-47-580 0 0,-3 0 0 0 0,-4-1 0 0 0,-3-11 568 0 0,-6 81-379 0 0,0 1 1 0 0,-1 0-1 0 0,0 0 0 0 0,-1-1 1 0 0,0 1-1 0 0,-2-8 379 0 0,2 18-628 0 0,1 2-600 0 0,0 0-2477 0 0,0 0-1064 0 0</inkml:trace>
  <inkml:trace contextRef="#ctx0" brushRef="#br0" timeOffset="6239.996">3974 373 14600 0 0,'-2'-1'120'0'0,"-1"-1"1"0"0,1 1 0 0 0,0 0 0 0 0,0 0-1 0 0,-1 1 1 0 0,1-1 0 0 0,-1 0 0 0 0,1 1-1 0 0,-3-1-120 0 0,4 1 19 0 0,0 0 0 0 0,0 0 0 0 0,0 0 0 0 0,0 0 0 0 0,0 1 0 0 0,0-1 0 0 0,0 0 0 0 0,0 0 0 0 0,0 1 0 0 0,1-1 0 0 0,-1 0 0 0 0,0 1 0 0 0,0-1 0 0 0,0 1 0 0 0,0-1 0 0 0,0 1 0 0 0,1-1 0 0 0,-1 1 0 0 0,0 0 0 0 0,1-1 0 0 0,-1 1 0 0 0,0 0 0 0 0,1 0 0 0 0,-1-1 0 0 0,1 1 0 0 0,-1 0 1 0 0,1 0-20 0 0,-15 32 46 0 0,2 1 0 0 0,2 0 0 0 0,-2 12-46 0 0,7-25-10 0 0,-10 60 10 0 0,7-40-39 0 0,6-25-115 0 0,-1 1-1 0 0,0-1 0 0 0,-2 0 0 0 0,1-1 1 0 0,-6 9 154 0 0,2-7-3762 0 0,4-4-1288 0 0</inkml:trace>
  <inkml:trace contextRef="#ctx0" brushRef="#br0" timeOffset="6856.996">4316 279 13224 0 0,'0'0'389'0'0,"0"0"-6"0"0,-1 0-243 0 0,-2-3 4 0 0,2 2 520 0 0,1 1 228 0 0,0 0 41 0 0,-1 2-105 0 0,-9 15-333 0 0,-8 16-342 0 0,7 3 8 0 0,1 2 0 0 0,-4 31-161 0 0,7-28 96 0 0,1-3 8 0 0,2 0 0 0 0,1 14-104 0 0,0 6 64 0 0,-12 75-70 0 0,14-125-69 0 0,-1 0 1 0 0,0 0 0 0 0,-2 6 74 0 0,3-13-19 0 0,-2 4-37 0 0,-1-14 96 0 0,-1-24-256 0 0,1 0 0 0 0,2 1 0 0 0,2-20 216 0 0,1-30-393 0 0,3-2 393 0 0,-1 57 50 0 0,0 0 0 0 0,2 0 0 0 0,1 0 1 0 0,2 0-1 0 0,1 0-50 0 0,-6 19 107 0 0,0 1 1 0 0,1 0 0 0 0,0 1-1 0 0,0-1 1 0 0,1 1 0 0 0,0-1-1 0 0,0 1 1 0 0,5-5-108 0 0,-9 11 10 0 0,0-1-1 0 0,0 0 1 0 0,0 1-1 0 0,0-1 1 0 0,0 1-1 0 0,0-1 0 0 0,0 1 1 0 0,0 0-1 0 0,0-1 1 0 0,0 1-1 0 0,0 0 1 0 0,0-1-1 0 0,0 1 1 0 0,0 0-1 0 0,0 0 1 0 0,1 0-1 0 0,-1 0 1 0 0,0 0-1 0 0,0 0 1 0 0,0 1-1 0 0,0-1 1 0 0,0 0-1 0 0,0 0 1 0 0,0 1-1 0 0,0-1 1 0 0,0 1-1 0 0,0-1 1 0 0,0 1-1 0 0,0-1 1 0 0,0 1-1 0 0,0 0 1 0 0,0-1-1 0 0,-1 1 1 0 0,1 0-1 0 0,0 0 1 0 0,0-1-1 0 0,-1 1 1 0 0,1 0-1 0 0,0 0-9 0 0,3 4-7 0 0,-1 0-1 0 0,1 0 1 0 0,-1 0-1 0 0,0 0 1 0 0,0 1-1 0 0,1 4 8 0 0,11 30 11 0 0,2-2-1 0 0,2 0 1 0 0,1-1-1 0 0,2-1 0 0 0,19 23-10 0 0,-38-55 0 0 0,1 1 0 0 0,0-1 0 0 0,0 0 0 0 0,0 0 0 0 0,0-1 0 0 0,1 1-1 0 0,-1-1 1 0 0,6 3 0 0 0,-9-5 1 0 0,1-1-1 0 0,0 1 1 0 0,-1 0-1 0 0,1-1 1 0 0,0 1-1 0 0,0-1 1 0 0,-1 0-1 0 0,1 0 1 0 0,0 1-1 0 0,0-1 0 0 0,0 0 1 0 0,0-1-1 0 0,-1 1 1 0 0,1 0-1 0 0,0 0 1 0 0,0-1-1 0 0,-1 1 1 0 0,1-1-1 0 0,0 0 1 0 0,-1 1-1 0 0,1-1 1 0 0,0 0-1 0 0,-1 0 1 0 0,1 0-1 0 0,-1 0 1 0 0,1 0-1 0 0,-1 0 0 0 0,0-1 0 0 0,5-3 6 0 0,-1 1 0 0 0,1-2 0 0 0,-1 1 0 0 0,-1-1 0 0 0,1 0 0 0 0,-1 0 0 0 0,0 0 0 0 0,0 0 0 0 0,-1-1 0 0 0,0 0-6 0 0,25-59 3 0 0,13-33-182 0 0,-19 22 101 0 0,-5 17-5663 0 0,-8 38 65 0 0</inkml:trace>
  <inkml:trace contextRef="#ctx0" brushRef="#br0" timeOffset="8302.874">5331 138 12120 0 0,'0'0'273'0'0,"0"0"40"0"0,0 0 22 0 0,-1-1-39 0 0,-6-2-196 0 0,5 3-58 0 0,-1-1 0 0 0,1 1 0 0 0,-1-1-1 0 0,0 1 1 0 0,1 0 0 0 0,-1 0 0 0 0,1 0 0 0 0,-1 0 0 0 0,0 0 0 0 0,-1 1-42 0 0,-6 0 232 0 0,-2-1 44 0 0,0 2 1 0 0,0-1 0 0 0,1 2-1 0 0,-1-1 1 0 0,1 2 0 0 0,-1 0 0 0 0,1 0-1 0 0,0 1 1 0 0,-4 2-277 0 0,-15 9 1145 0 0,2 1 1 0 0,-20 16-1146 0 0,29-18 215 0 0,1 0 0 0 0,0 2 0 0 0,1-1 0 0 0,1 2 0 0 0,-13 19-215 0 0,7-5 16 0 0,0 1 0 0 0,3 1-1 0 0,-3 10-15 0 0,10-17-44 0 0,1 1 1 0 0,-3 18 43 0 0,8-26 7 0 0,2-7-6 0 0,0 0 0 0 0,-1 14-1 0 0,4-23-2 0 0,1 0 1 0 0,0 0 0 0 0,0 0-1 0 0,0 0 1 0 0,0 0 0 0 0,0 0-1 0 0,1 0 1 0 0,0-1 0 0 0,-1 1-1 0 0,2 0 1 0 0,-1 0 0 0 0,1 0 1 0 0,-2-3-5 0 0,1-1-1 0 0,0 0 1 0 0,0 0 0 0 0,0 1 0 0 0,0-1-1 0 0,0 0 1 0 0,0 0 0 0 0,0 0 0 0 0,0 0 0 0 0,-1 0-1 0 0,1 0 1 0 0,0 0 0 0 0,0-1 0 0 0,0 1-1 0 0,0 0 1 0 0,0 0 0 0 0,0-1 0 0 0,0 1 0 0 0,-1-1-1 0 0,1 1 1 0 0,1-1 5 0 0,-1 0-17 0 0,7-2 16 0 0,0-1-1 0 0,0-1 1 0 0,-1 0-1 0 0,0 0 1 0 0,0 0-1 0 0,0-1 1 0 0,4-4 1 0 0,13-11-1 0 0,3-3-60 0 0,0-2 0 0 0,15-21 61 0 0,20-18-134 0 0,-25 24 54 0 0,-24 27 27 0 0,0 0 0 0 0,0 1 1 0 0,6-4 52 0 0,-4 4 121 0 0,-11 10-7 0 0,-1-1 0 0 0,1 1 0 0 0,0 0 1 0 0,0 0-1 0 0,5-2-114 0 0,-7 4 112 0 0,-2 1-106 0 0,0 0 1 0 0,1 0 0 0 0,-1 0 0 0 0,0 0-1 0 0,1 0 1 0 0,-1 0 0 0 0,0 0 0 0 0,1 0-1 0 0,-1 0 1 0 0,0 0 0 0 0,1 0-1 0 0,-1 1 1 0 0,0-1 0 0 0,0 0 0 0 0,1 0-1 0 0,-1 0 1 0 0,0 0 0 0 0,1 0-1 0 0,-1 1 1 0 0,0-1 0 0 0,0 0 0 0 0,1 0-1 0 0,-1 0-6 0 0,1 3 38 0 0,0-1-1 0 0,0 1 0 0 0,0-1 1 0 0,0 1-1 0 0,0-1 0 0 0,0 1 0 0 0,-1-1 1 0 0,0 1-1 0 0,1-1 0 0 0,-1 1 1 0 0,0 0-1 0 0,0-1 0 0 0,0 2-37 0 0,-7 38 470 0 0,3-19-249 0 0,-18 103 720 0 0,11-76-658 0 0,3 1 0 0 0,2 0 0 0 0,0 26-283 0 0,2 33-46 0 0,4-109-140 0 0,0-1-1001 0 0,0 0-4123 0 0,0 0-1766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2:12.575"/>
    </inkml:context>
    <inkml:brush xml:id="br0">
      <inkml:brushProperty name="width" value="0.05" units="cm"/>
      <inkml:brushProperty name="height" value="0.05" units="cm"/>
      <inkml:brushProperty name="color" value="#E71224"/>
    </inkml:brush>
  </inkml:definitions>
  <inkml:trace contextRef="#ctx0" brushRef="#br0">233 21 10448 0 0,'0'0'233'0'0,"0"0"39"0"0,0 0 16 0 0,-1-2-32 0 0,-2-4-141 0 0,2 6-107 0 0,1-1 1 0 0,0 0 0 0 0,-1 0 0 0 0,0 0 0 0 0,1 1 0 0 0,-1-1 0 0 0,0 0-1 0 0,1 0 1 0 0,-1 1 0 0 0,0-1 0 0 0,0 1 0 0 0,1-1 0 0 0,-1 0-1 0 0,0 1 1 0 0,0 0 0 0 0,0-1 0 0 0,0 1 0 0 0,0 0 0 0 0,0-1-1 0 0,0 1 1 0 0,0 0 0 0 0,0 0 0 0 0,0 0 0 0 0,0 0 0 0 0,0 0-1 0 0,0 0 1 0 0,1 0 0 0 0,-1 0 0 0 0,0 0 0 0 0,0 0 0 0 0,0 0-1 0 0,0 1 1 0 0,0-1 0 0 0,0 0 0 0 0,0 1 0 0 0,0-1 0 0 0,0 1-9 0 0,-4 1 46 0 0,1 0 0 0 0,0 1 0 0 0,-1 0 0 0 0,1 0 0 0 0,0 0 1 0 0,-2 3-47 0 0,-13 13 129 0 0,1 1 0 0 0,1 0 1 0 0,1 2-1 0 0,-9 15-129 0 0,21-30 129 0 0,1-1 1 0 0,0 1-1 0 0,0 0 0 0 0,0 3-129 0 0,-6 13 320 0 0,1-7 25 0 0,1 0 0 0 0,1 1 0 0 0,0 0 0 0 0,1 1 0 0 0,1-1 0 0 0,1 1 0 0 0,0 0 0 0 0,1 17-345 0 0,3-11 167 0 0,2 0 1 0 0,0-1-1 0 0,4 12-167 0 0,-1-5-17 0 0,13 60 17 0 0,-3-5 0 0 0,-7-45 0 0 0,0 15 0 0 0,12 72 8 0 0,-4-31 48 0 0,17 105 888 0 0,-13-92-250 0 0,6 56-324 0 0,-20-107-300 0 0,6 77 4 0 0,2 78-10 0 0,-9-104-64 0 0,2 48 0 0 0,-2 66 423 0 0,-7-121 234 0 0,-3 36-210 0 0,2-92-403 0 0,-3 31 31 0 0,-9 113 2 0 0,-8 172-26 0 0,21-344-49 0 0,-4 347 105 0 0,5-354-96 0 0,-6 113 63 0 0,1 82-59 0 0,1-65 58 0 0,-1-11-108 0 0,1-54 1 0 0,4 9 34 0 0,3 0 49 0 0,3 160-34 0 0,3-78 134 0 0,-3-22 595 0 0,-6-65-498 0 0,-5 213-38 0 0,-1-102-133 0 0,3-49-150 0 0,2-92 61 0 0,-1-5 4 0 0,-1 10 10 0 0,-7 65 14 0 0,6-43 77 0 0,-7 107 526 0 0,10-169-562 0 0,-1 16 6 0 0,-1-1-1 0 0,-5 15-60 0 0,-6 53 0 0 0,0-28 11 0 0,2 14-11 0 0,0-16 59 0 0,2-17 23 0 0,5-31 492 0 0,5-15-534 0 0,0-3 24 0 0,0-2 2 0 0,-1 8-62 0 0,1-5-11 0 0,0 0-1 0 0,0 0 0 0 0,0 0 1 0 0,0 0-1 0 0,0-1 0 0 0,1 1 1 0 0,-1 0-1 0 0,1 0 0 0 0,0-1 1 0 0,0 1-1 0 0,0 0 0 0 0,0 1 8 0 0,2-1 0 0 0,-6-8 0 0 0,-3 8 0 0 0,-2 2 0 0 0,2 3 0 0 0,3-2 0 0 0,-2 1 0 0 0,0 1 0 0 0,1-1 0 0 0,0 2 0 0 0,0-1 0 0 0,1 0 0 0 0,-1 3 0 0 0,1 3 52 0 0,3-13 4 0 0,-3-1-12 0 0,3 1-8 0 0,-1 0-11 0 0,1 11 42 0 0,2-12-28 0 0,0-1 0 0 0,0 1 1 0 0,0-1-1 0 0,0 0 0 0 0,0 0 0 0 0,0 1 0 0 0,0-1 0 0 0,0-1 0 0 0,1 0-39 0 0,48-24 343 0 0,-45 23-334 0 0,8-2-9 0 0,0 0 0 0 0,0 1 0 0 0,0 1 0 0 0,6-1 0 0 0,1 2 0 0 0,-18 2 0 0 0,0 0 0 0 0,0 0 0 0 0,0-1 0 0 0,0 1 0 0 0,0-1 0 0 0,0 0 0 0 0,0 0 0 0 0,0 0 0 0 0,2-1 0 0 0,2-1 4 0 0,1 0-1 0 0,0 0 1 0 0,-1 1-1 0 0,1 0 1 0 0,8-1-4 0 0,-7 1 12 0 0,-1 0-1 0 0,1 0 1 0 0,0-1-1 0 0,4-2-11 0 0,-8 4 26 0 0,-1-1-1 0 0,0 1 0 0 0,1 0 1 0 0,-1 1-1 0 0,1-1 0 0 0,0 1 1 0 0,3 0-26 0 0,-4 0 14 0 0,1-1 1 0 0,-1 1 0 0 0,0-1-1 0 0,1 1 1 0 0,-1-1 0 0 0,0 0-1 0 0,3-2-14 0 0,-4 2 20 0 0,-1 1 0 0 0,0-1-1 0 0,0 1 1 0 0,0-1 0 0 0,1 1-1 0 0,-1 0 1 0 0,0 0 0 0 0,0 0-1 0 0,1 0 1 0 0,-1 0 0 0 0,0 1-1 0 0,0-1 1 0 0,1 1 0 0 0,1 0-20 0 0,-2 0 11 0 0,1-1 1 0 0,0 1-1 0 0,-1-1 0 0 0,1 1 1 0 0,0-1-1 0 0,-1 0 1 0 0,1 0-1 0 0,0 0 1 0 0,-1 0-1 0 0,1-1 0 0 0,0 1 1 0 0,-1-1-1 0 0,1 0-11 0 0,2 0 33 0 0,0 0 0 0 0,0 0 1 0 0,0 0-1 0 0,0 0 0 0 0,1 1 0 0 0,-1 0 0 0 0,4 1-33 0 0,3-1 24 0 0,-8-1-13 0 0,-1 0 0 0 0,0 0-1 0 0,0 0 1 0 0,0-1 0 0 0,0 1-1 0 0,0-1 1 0 0,0 1 0 0 0,0-1 0 0 0,0 0-1 0 0,2-2-10 0 0,1-1 19 0 0,0 0-175 0 0,0-1 0 0 0,0 0 1 0 0,0-1-1 0 0,-1 1 0 0 0,1-1 1 0 0,-2 0-1 0 0,1-1 0 0 0,1-3 156 0 0,-5 8-373 0 0,1 1 0 0 0,-1-1 0 0 0,0 1 0 0 0,0-1-1 0 0,-1 1 1 0 0,1-1 0 0 0,0 0 0 0 0,-1-1 373 0 0,1-13-1743 0 0</inkml:trace>
  <inkml:trace contextRef="#ctx0" brushRef="#br0" timeOffset="987.004">155 94 9416 0 0,'0'0'208'0'0,"0"0"33"0"0,0 0 16 0 0,2-1-33 0 0,8-2 171 0 0,-7 5-143 0 0,-2-1-37 0 0,51 13 4297 0 0,-47-13-4449 0 0,1-1 1 0 0,0 1-1 0 0,0-1 1 0 0,-1 0-1 0 0,1 0 1 0 0,0 0 0 0 0,2-1-64 0 0,11 0 171 0 0,30 1 324 0 0,-16 1-31 0 0,1-1 0 0 0,29-5-464 0 0,-20 1 234 0 0,-39 3-221 0 0,-4 1-12 0 0,0 0 0 0 0,0-1-1 0 0,1 1 1 0 0,-1 0 0 0 0,0 0-1 0 0,0 0 1 0 0,0 0 0 0 0,1 0-1 0 0,-1 0 1 0 0,0 0 0 0 0,0 0 0 0 0,1 0-1 0 0,-1 0 1 0 0,0 1 0 0 0,0-1-1 0 0,0 0 1 0 0,1 0 0 0 0,-1 0-1 0 0,0 0 1 0 0,0 0 0 0 0,0 0-1 0 0,1 0 1 0 0,-1 0 0 0 0,0 1-1 0 0,0-1 1 0 0,0 0 0 0 0,0 0-1 0 0,0 0 1 0 0,1 0 0 0 0,-1 1-1 0 0,0-1 0 0 0,13 9 92 0 0,-12-8-334 0 0,-1-1-700 0 0,-4 7-1595 0 0,3-6 1227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2:16.278"/>
    </inkml:context>
    <inkml:brush xml:id="br0">
      <inkml:brushProperty name="width" value="0.05" units="cm"/>
      <inkml:brushProperty name="height" value="0.05" units="cm"/>
      <inkml:brushProperty name="color" value="#E71224"/>
    </inkml:brush>
  </inkml:definitions>
  <inkml:trace contextRef="#ctx0" brushRef="#br0">0 35 9704 0 0,'0'0'282'0'0,"0"0"-2"0"0,6-11 87 0 0,-6 10-329 0 0,-1-2-5 0 0,7-8 151 0 0,-6 10-99 0 0,1 1 1 0 0,-1-1 0 0 0,1 0 0 0 0,0 1 0 0 0,-1-1-1 0 0,1 0 1 0 0,0 1 0 0 0,0-1 0 0 0,-1 1-1 0 0,1 0 1 0 0,0-1 0 0 0,0 1 0 0 0,0-1-1 0 0,0 1 1 0 0,0 0 0 0 0,-1 0 0 0 0,1 0-1 0 0,0-1 1 0 0,0 1 0 0 0,0 0 0 0 0,0 0 0 0 0,0 0-1 0 0,0 0 1 0 0,0 1 0 0 0,0-1-86 0 0,1 0 122 0 0,1 1-1 0 0,-1-1 1 0 0,1 1 0 0 0,-1 0 0 0 0,0 0 0 0 0,1 0-1 0 0,-1 0 1 0 0,0 0-122 0 0,75 50 1506 0 0,-66-42-1506 0 0,3 0 0 0 0,20 13 0 0 0,-19-15 0 0 0,-13-5 0 0 0,1 0 0 0 0,0-1 0 0 0,0 1 0 0 0,0-1 0 0 0,0 0 0 0 0,0 0 0 0 0,0 0 0 0 0,1 0 0 0 0,-1-1 0 0 0,0 1 0 0 0,1-1 0 0 0,0 1 8 0 0,0 0 0 0 0,0 0 0 0 0,0 0 0 0 0,0 1 0 0 0,0 0 0 0 0,-1 0 0 0 0,1 0 0 0 0,0 0-8 0 0,-3 0 19 0 0,0-1 1 0 0,0 1 0 0 0,0 0 0 0 0,0 0 0 0 0,0-1 0 0 0,0 1 0 0 0,0 0 0 0 0,0 0 0 0 0,-1 0 0 0 0,1 0 0 0 0,-1 0 0 0 0,0 0 0 0 0,1 0 0 0 0,-1 1 0 0 0,0-1 0 0 0,0 0 0 0 0,0 0 0 0 0,-1 0 0 0 0,1 0 0 0 0,0 0-20 0 0,-1 7 90 0 0,-8 39 676 0 0,9-20-559 0 0,-6-14-54 0 0,6-2-18 0 0,0-10 73 0 0,-5 12 599 0 0,0 1-650 0 0,0 0 0 0 0,1 0 1 0 0,1 1-1 0 0,0-1 0 0 0,0 10-157 0 0,3-13 47 0 0,-1 0 0 0 0,-1 1 0 0 0,-2 4-47 0 0,2-4-29 0 0,0-1 0 0 0,0 1 0 0 0,1 7 29 0 0,-5 142 46 0 0,6-118-19 0 0,5 156-275 0 0,-2-90 420 0 0,-2-54-47 0 0,5 27-125 0 0,4-9 11 0 0,19 62-11 0 0,-25-118 25 0 0,7 25 3 0 0,2 2-28 0 0,53 161 525 0 0,-49-143-549 0 0,-3 0 1 0 0,0 20 23 0 0,0 27-299 0 0,1 110 299 0 0,-12-161 58 0 0,-2-35 31 0 0,0-1 0 0 0,-2 17-89 0 0,-11 220 713 0 0,6-114-502 0 0,3-51-156 0 0,1-31-57 0 0,-32 393 2 0 0,32-429 2 0 0,-1 2 24 0 0,-5 27-26 0 0,3-31 156 0 0,2-1 0 0 0,2 1 0 0 0,0 6-156 0 0,-1 22 282 0 0,2 18 163 0 0,0-32-364 0 0,6 67-81 0 0,-11 47-53 0 0,0-38 106 0 0,0-47-103 0 0,4 6 50 0 0,-1 16-3 0 0,1 0 93 0 0,3 0 0 0 0,5 1-1 0 0,18 83-89 0 0,-2-13 64 0 0,25 152-216 0 0,-23-170 88 0 0,-13-80 287 0 0,11 29-223 0 0,-20-82-7 0 0,6 23 8 0 0,-3-14 35 0 0,0 1 0 0 0,-2 1 0 0 0,0-1 0 0 0,-2 1 1 0 0,0 8-37 0 0,-1-10 12 0 0,-1 4 126 0 0,-1-1 0 0 0,-2 15-138 0 0,-2 33 82 0 0,3-40-82 0 0,1 0 0 0 0,2 20 0 0 0,1-2 0 0 0,-2-34 17 0 0,0-6 23 0 0,0 0 0 0 0,0 0 0 0 0,-1 0-1 0 0,0 0 1 0 0,-2 6-40 0 0,2-8 21 0 0,0 0 1 0 0,0 0-1 0 0,1-1 0 0 0,0 7-21 0 0,-2 19-5 0 0,-12 49 180 0 0,13-75-106 0 0,0 0 1 0 0,0 0-1 0 0,1-1 0 0 0,0 1 1 0 0,1 5-70 0 0,0 23 488 0 0,-1-12-331 0 0,0-20-92 0 0,1 12-1 0 0,0-12-64 0 0,1 0 0 0 0,-2 15 0 0 0,0-8 2 0 0,0 0 1 0 0,-1 0-1 0 0,0 0 0 0 0,0-1 0 0 0,-1 1 1 0 0,-2 7-3 0 0,1-10 69 0 0,0 0-14 0 0,1 0 0 0 0,-1 0-1 0 0,1 0 1 0 0,1 0 0 0 0,-1 0 0 0 0,1 0 0 0 0,0 4-55 0 0,1-8 76 0 0,0-2-11 0 0,0 0 26 0 0,0 0 110 0 0,0 0 45 0 0,0 0 8 0 0,0 0-24 0 0,0 0-112 0 0,-1-1-104 0 0,1 1 0 0 0,0-1-1 0 0,-1 1 1 0 0,1-1 0 0 0,0 1-1 0 0,-1 0 1 0 0,1-1 0 0 0,0 1-1 0 0,-1 0 1 0 0,1-1 0 0 0,-1 1 0 0 0,1 0-1 0 0,-1-1 1 0 0,1 1 0 0 0,-1 0-1 0 0,1 0 1 0 0,-1 0 0 0 0,1-1-1 0 0,-1 1 1 0 0,1 0 0 0 0,-1 0-1 0 0,1 0 1 0 0,-1 0-14 0 0,-12-1 273 0 0,12 1-273 0 0,0 0 0 0 0,1 1 0 0 0,-1-1 0 0 0,0 0 0 0 0,1 1 0 0 0,-1-1 0 0 0,1 1 0 0 0,-1-1 0 0 0,0 1 0 0 0,1 0 0 0 0,-1-1 0 0 0,1 1 0 0 0,0-1 0 0 0,-1 2 0 0 0,-1 0-10 0 0,-3-6-33 0 0,2 9 43 0 0,-14-8 53 0 0,6 4-26 0 0,-1 0 0 0 0,1 2 0 0 0,-1-1 0 0 0,-10 5-27 0 0,0-1 20 0 0,5-1-20 0 0,0 2 0 0 0,1 0 0 0 0,-4 2 0 0 0,2-1 0 0 0,0 0 0 0 0,-6 1 0 0 0,22-9 0 0 0,0 1 1 0 0,1-1-1 0 0,-1 1 0 0 0,1 0 1 0 0,-1 0-1 0 0,1-1 0 0 0,-1 1 1 0 0,1 0-1 0 0,-1 1 0 0 0,-1 1-2 0 0,-1-1-1 0 0,1 1 1 0 0,-1-1 0 0 0,0 0 0 0 0,1-1 0 0 0,-2 2 2 0 0,3-3-58 0 0,2 0-22 0 0,0 0 12 0 0,0 0 4 0 0,0 0-38 0 0,0 0-164 0 0,0-30-4999 0 0,0 5 3762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2:50.974"/>
    </inkml:context>
    <inkml:brush xml:id="br0">
      <inkml:brushProperty name="width" value="0.05" units="cm"/>
      <inkml:brushProperty name="height" value="0.05" units="cm"/>
      <inkml:brushProperty name="color" value="#E71224"/>
    </inkml:brush>
  </inkml:definitions>
  <inkml:trace contextRef="#ctx0" brushRef="#br0">415 92 4112 0 0,'0'0'91'0'0,"-6"-5"229"0"0,5 4-319 0 0,0 1 0 0 0,0-1 0 0 0,0 1 0 0 0,0-1 1 0 0,0 1-1 0 0,0-1 0 0 0,-1 1 0 0 0,1 0 1 0 0,0 0-1 0 0,0-1 0 0 0,0 1 0 0 0,-1 0 1 0 0,1 0-1 0 0,0 0 0 0 0,0 0 0 0 0,-1 0 1 0 0,1 1-1 0 0,0-1 0 0 0,-1 0-1 0 0,-1 1 10 0 0,-5 4 49 0 0,3-1 27 0 0,0-1 83 0 0,2 0 0 0 0,-1 1 0 0 0,0-1-1 0 0,1 1 1 0 0,-1 0 0 0 0,1 0 0 0 0,0 0 0 0 0,1 0 0 0 0,-1 0-1 0 0,1 1 1 0 0,0-1 0 0 0,0 1 0 0 0,-1 3-169 0 0,0 2 166 0 0,2-5-123 0 0,0-1-1 0 0,0 1 1 0 0,0 0-1 0 0,1-1 1 0 0,0 1-1 0 0,0 0 1 0 0,0 3-43 0 0,0-8-122 0 0,0 0-28 0 0,0 0-2 0 0,0 0 54 0 0,0 0 230 0 0,0 0 100 0 0,-2 2 22 0 0,-9 5-41 0 0,-41 31 1758 0 0,49-36-2082 0 0,0 0 0 0 0,0-1 0 0 0,0 1 0 0 0,0 0 1 0 0,0-1-1 0 0,0 0 0 0 0,0 0 0 0 0,-1 0 111 0 0,3 0-11 0 0,-1-1-379 0 0</inkml:trace>
  <inkml:trace contextRef="#ctx0" brushRef="#br0" timeOffset="635.999">1 260 8088 0 0,'0'0'182'0'0,"0"0"29"0"0,0 0 12 0 0,0-2-37 0 0,0 2-181 0 0,0-1 0 0 0,0 0-1 0 0,0 1 1 0 0,0-1-1 0 0,0 0 1 0 0,0 1-1 0 0,0-1 1 0 0,0 0-1 0 0,0 1 1 0 0,0-1-1 0 0,1 0 1 0 0,-1 1 0 0 0,0-1-1 0 0,0 0 1 0 0,1 1-1 0 0,-1-1 1 0 0,0 0-1 0 0,1 1 1 0 0,-1-1-1 0 0,0 1 1 0 0,1-1 0 0 0,-1 1-1 0 0,1-1 1 0 0,0 0-5 0 0,3-4 260 0 0,1-32 1801 0 0,9 2 1435 0 0,-12 29-3244 0 0,0 0 0 0 0,1 0 1 0 0,-1 1-1 0 0,1-1 0 0 0,1 1 1 0 0,-1-1-1 0 0,1 1 0 0 0,0 0 1 0 0,0 0-1 0 0,0 1 0 0 0,1-1 1 0 0,3-1-253 0 0,0-1 83 0 0,1 0 0 0 0,0 1 0 0 0,0 0 0 0 0,0 1 0 0 0,1 0 0 0 0,8-3-83 0 0,28-14 296 0 0,-34 15-107 0 0,-1 1 0 0 0,13-4-189 0 0,-19 9 74 0 0,-1 0 1 0 0,1 0-1 0 0,-1 0 0 0 0,1 0 0 0 0,0 1 1 0 0,0-1-1 0 0,-1 1 0 0 0,1 0 0 0 0,0 1 0 0 0,1-1-74 0 0,-5 1 24 0 0,1-1 0 0 0,-1 1 0 0 0,0 0 0 0 0,1 0-1 0 0,-1-1 1 0 0,1 1 0 0 0,-1 0 0 0 0,0 0-1 0 0,0 0 1 0 0,0 0 0 0 0,1 0 0 0 0,-1 1 0 0 0,0-1-1 0 0,0 0 1 0 0,0 0 0 0 0,-1 1 0 0 0,1-1-1 0 0,0 1 1 0 0,0-1 0 0 0,-1 0 0 0 0,1 1 0 0 0,-1-1-1 0 0,0 1 1 0 0,1 0 0 0 0,-1-1 0 0 0,0 1 0 0 0,0 0-24 0 0,2 8 119 0 0,-1 1 0 0 0,0 0 1 0 0,-1 7-120 0 0,0-14 34 0 0,-7 175 603 0 0,0-127-637 0 0,2 75 0 0 0,4-124 0 0 0,-2 32 0 0 0,2-1 0 0 0,1 14 0 0 0,0 84 0 0 0,-1-66 0 0 0,1-64 0 0 0,0 1 0 0 0,0 0 0 0 0,0 0 0 0 0,-1-1 0 0 0,1 1 0 0 0,-1 0 0 0 0,0-1 0 0 0,0 3 0 0 0,-4 10 0 0 0,0 12 0 0 0,2-11 0 0 0,0 0 0 0 0,-1-1 0 0 0,-4 11 0 0 0,-51 124 1184 0 0,50-129-1154 0 0,-1 0-1 0 0,0-1 0 0 0,-2 0 1 0 0,-10 13-30 0 0,15-22 3 0 0,1 0 0 0 0,0 0 1 0 0,-3 9-4 0 0,8-18 0 0 0,-3 2-61 0 0,3-3-250 0 0,-3 10-2218 0 0,13-36-459 0 0,-8 10 1454 0 0</inkml:trace>
  <inkml:trace contextRef="#ctx0" brushRef="#br0" timeOffset="1057">20 662 16208 0 0,'0'0'365'0'0,"-10"-5"1048"0"0,3 2-1344 0 0,5 3-5 0 0,2 0 0 0 0,0-1-66 0 0,0 1 0 0 0,0-1 0 0 0,0 1 0 0 0,0-1-1 0 0,0 1 1 0 0,0-1 0 0 0,0 1 0 0 0,0 0-1 0 0,0-1 1 0 0,0 1 0 0 0,0-1 0 0 0,0 1 0 0 0,0-1-1 0 0,0 1 1 0 0,1 0 0 0 0,-1-1 0 0 0,0 1-1 0 0,0-1 1 0 0,0 1 0 0 0,1 0 0 0 0,-1-1 2 0 0,19-6 928 0 0,-1 1 0 0 0,21-3-928 0 0,23-14 1381 0 0,-48 19-1167 0 0,7 0-29 0 0,-1-2 0 0 0,0 0 0 0 0,0-1 1 0 0,7-4-186 0 0,-8 2 36 0 0,1 2 1 0 0,0 0-1 0 0,1 1-36 0 0,-5 1 174 0 0,1 0 0 0 0,-1-1-1 0 0,13-7-173 0 0,-11 2 135 0 0,-10 7-121 0 0,-1-1-1 0 0,1 1 1 0 0,0 1-1 0 0,-1 0 1 0 0,2 0-1 0 0,3-1-13 0 0,18-2 5 0 0,-15 4-80 0 0,1-2 0 0 0,-1 1-1 0 0,0-2 1 0 0,4-2 75 0 0,-12 5-107 0 0,0 0-1 0 0,0 0 1 0 0,1 0-1 0 0,-1 1 1 0 0,0 0-1 0 0,3 1 108 0 0,19-4-6685 0 0,-19 1-8 0 0</inkml:trace>
  <inkml:trace contextRef="#ctx0" brushRef="#br0" timeOffset="2051.03">994 285 13256 0 0,'-7'3'268'0'0,"0"1"1"0"0,0-1 0 0 0,-7 2-269 0 0,10-4 190 0 0,0 0 0 0 0,1 0 0 0 0,-1 0 0 0 0,1 0 0 0 0,-1 1 0 0 0,1 0-1 0 0,-1 0 1 0 0,1 0 0 0 0,0 0 0 0 0,0 0 0 0 0,0 1 0 0 0,0-1 0 0 0,0 1 0 0 0,1 0 0 0 0,-1 0-1 0 0,1 0 1 0 0,0 0 0 0 0,-1 0 0 0 0,1 2-190 0 0,-6 9 286 0 0,6-11-216 0 0,1 0 0 0 0,-1-1 0 0 0,1 1-1 0 0,0 0 1 0 0,0 0 0 0 0,0 0 0 0 0,0 0 0 0 0,0 0 0 0 0,0 0 0 0 0,1 0 0 0 0,0 3-70 0 0,-1 25 672 0 0,3 0 0 0 0,3 22-672 0 0,-3-42-4 0 0,0-1 1 0 0,1 1 0 0 0,0-1 0 0 0,0 0-1 0 0,1 0 1 0 0,1 0 0 0 0,-1-1 0 0 0,2 1-1 0 0,4 6 4 0 0,33 53 1696 0 0,-30-49-1193 0 0,-10-15-464 0 0,0 0 0 0 0,1 0 0 0 0,-1 0 0 0 0,1 0-1 0 0,0-1 1 0 0,2 2-39 0 0,9 9 69 0 0,0 1 0 0 0,-1 1 0 0 0,3 6-69 0 0,12 13 313 0 0,-28-34-302 0 0,0-1 0 0 0,0 1 0 0 0,0 0 0 0 0,0-1 0 0 0,0 1 0 0 0,0 0 0 0 0,0-1 0 0 0,0 1 0 0 0,-1 0 0 0 0,1 0-1 0 0,-1 0 1 0 0,1 0 0 0 0,-1-1 0 0 0,0 1 0 0 0,0 0 0 0 0,0 0 0 0 0,0 0 0 0 0,0 0 0 0 0,0 0 0 0 0,0 0 0 0 0,-1 0 0 0 0,1 0 0 0 0,-1-1-1 0 0,1 1 1 0 0,-1 0 0 0 0,0 0 0 0 0,1 0 0 0 0,-1-1 0 0 0,-1 2-11 0 0,1-1-28 0 0,-1 0 0 0 0,1-1 0 0 0,-1 1 1 0 0,0 0-1 0 0,1-1 0 0 0,-1 1 0 0 0,0-1 0 0 0,0 0 0 0 0,0 0 0 0 0,0 1 1 0 0,0-1-1 0 0,0 0 0 0 0,0-1 0 0 0,0 1 0 0 0,0 0 0 0 0,-1-1 0 0 0,1 1 1 0 0,0-1-1 0 0,0 0 0 0 0,-1 1 0 0 0,1-1 0 0 0,0 0 0 0 0,0 0 0 0 0,-3-1 28 0 0,-15-3-325 0 0,0-2 1 0 0,1 0-1 0 0,-18-8 325 0 0,30 11-16 0 0,-12-3-1 0 0,1 1 1 0 0,-18-3 16 0 0,2 1-1 0 0,32 6 1 0 0,0 0 1 0 0,0 0-1 0 0,0 1 0 0 0,0-1 0 0 0,0-1 0 0 0,0 1 0 0 0,0 0 0 0 0,0 0 0 0 0,0-1 0 0 0,-13-7-11 0 0,13 9 7 0 0,0-1 0 0 0,0 0 0 0 0,1 1 1 0 0,-1-1-1 0 0,0 0 0 0 0,1 0 1 0 0,-1 0-1 0 0,0 0 0 0 0,1-1 0 0 0,0 1 1 0 0,-1 0-1 0 0,1 0 0 0 0,0-1 0 0 0,-1 1 1 0 0,1-1-1 0 0,0 0 0 0 0,-1 0 4 0 0,-8-25 356 0 0,10 25-327 0 0,0 0 1 0 0,0 0-1 0 0,0 0 1 0 0,0 0-1 0 0,0 0 1 0 0,1 0 0 0 0,-1 0-1 0 0,1 0 1 0 0,0 0-1 0 0,-1 0 1 0 0,1 0-1 0 0,1-1-29 0 0,11-22 202 0 0,-12 24-197 0 0,45-62 152 0 0,-39 51-157 0 0,-4 7 0 0 0,0 0 0 0 0,1 0 0 0 0,-1 0 0 0 0,1 1 0 0 0,0-1 0 0 0,4-3 0 0 0,106-106 0 0 0,-81 82-124 0 0,-1-2 0 0 0,7-13 124 0 0,20-21-144 0 0,-31 36-19 0 0,8-14 163 0 0,17-20 3 0 0,-48 59-3 0 0,-1 1 0 0 0,1-1 0 0 0,-1 0 0 0 0,-1 0 0 0 0,1-1 0 0 0,8-15 0 0 0,-11 21 1 0 0,0 0 0 0 0,0 0 0 0 0,0 0 0 0 0,0-1 1 0 0,-1 1-1 0 0,1 0 0 0 0,-1-1 0 0 0,1 1 0 0 0,-1 0 0 0 0,0-1 0 0 0,0 1 0 0 0,0-1 0 0 0,0 1 0 0 0,0 0 0 0 0,-1-1 0 0 0,1 1 0 0 0,-1-2-1 0 0,0 2-8 0 0,1 1 1 0 0,-1-1-1 0 0,0 1 1 0 0,1 0-1 0 0,-1-1 1 0 0,0 1-1 0 0,0 0 1 0 0,0 0-1 0 0,0 0 0 0 0,0 0 1 0 0,0-1-1 0 0,0 1 1 0 0,0 1-1 0 0,0-1 1 0 0,0 0-1 0 0,-1 0 1 0 0,1 0-1 0 0,0 1 1 0 0,-1-1-1 0 0,1 0 0 0 0,0 1 1 0 0,-1-1-1 0 0,1 1 1 0 0,-1 0-1 0 0,1-1 1 0 0,-1 1-1 0 0,1 0 1 0 0,-1 0-1 0 0,0 0 8 0 0,-9 1-121 0 0,0 0 0 0 0,0 0 0 0 0,1 1 0 0 0,-1 0 0 0 0,0 1 0 0 0,1 1 0 0 0,-8 2 121 0 0,-13 9-137 0 0,-27 15 137 0 0,35-15-52 0 0,1 0 0 0 0,0 2 1 0 0,1 1-1 0 0,0 0 0 0 0,2 2 0 0 0,0 0 0 0 0,2 1 0 0 0,-8 12 52 0 0,23-29-2 0 0,0 0 0 0 0,0-1 0 0 0,1 1 0 0 0,-1 0 0 0 0,1 0 0 0 0,0 0 0 0 0,0 0 0 0 0,1 0 0 0 0,-1 1 0 0 0,1-1 0 0 0,0 0 0 0 0,0 0 0 0 0,0 0 0 0 0,0 0 0 0 0,1 1 2 0 0,-1 2-23 0 0,3 21-253 0 0,-3-27 213 0 0,0 0 0 0 0,0 0 0 0 0,0 0 0 0 0,1 0 0 0 0,-1 0 0 0 0,0 0 0 0 0,0 0 0 0 0,0 0 0 0 0,1-1 1 0 0,-1 1-1 0 0,0 0 0 0 0,1 0 0 0 0,-1 0 0 0 0,1 0 0 0 0,-1-1 0 0 0,1 1 0 0 0,-1 0 0 0 0,1 0 0 0 0,0-1 0 0 0,-1 1 0 0 0,1 0 0 0 0,0-1 63 0 0,1 2-600 0 0,9 7-5957 0 0</inkml:trace>
  <inkml:trace contextRef="#ctx0" brushRef="#br0" timeOffset="2754.003">1760 221 19063 0 0,'0'0'432'0'0,"0"0"66"0"0,0 0 23 0 0,0 0-60 0 0,-2 1-302 0 0,-84 71-1446 0 0,-67 77-1057 0 0,99-91 2620 0 0,2 2 0 0 0,-40 63-276 0 0,86-113 138 0 0,0 1-1 0 0,1-1 0 0 0,-2 6-137 0 0,3-6 164 0 0,0-1 0 0 0,-1 0 0 0 0,0 0 0 0 0,0 0 0 0 0,-5 5-164 0 0,9-12 40 0 0,0 0-1 0 0,0 0 1 0 0,1 0-1 0 0,-1 0 1 0 0,0 0-1 0 0,1 0 1 0 0,-1 0-1 0 0,1 1 0 0 0,0-1 1 0 0,-1 0-1 0 0,1 0 1 0 0,0 1-1 0 0,1-1 1 0 0,-1 0-1 0 0,0 0 1 0 0,0 0-1 0 0,1 1 0 0 0,0-1 1 0 0,-1 0-1 0 0,1 0 1 0 0,0 0-1 0 0,0 0 1 0 0,0 0-1 0 0,0 0 1 0 0,0 0-1 0 0,1 0 0 0 0,-1-1 1 0 0,1 1-1 0 0,1 1-39 0 0,-1-2 59 0 0,0-1-1 0 0,0 1 0 0 0,1-1 1 0 0,-1 0-1 0 0,0 1 0 0 0,1-1 0 0 0,-1 0 1 0 0,0-1-1 0 0,1 1 0 0 0,-1 0 1 0 0,0-1-1 0 0,1 1 0 0 0,-1-1 0 0 0,1 0-58 0 0,13-2 328 0 0,18 2-107 0 0,-1-1 1 0 0,0-3-1 0 0,0 0 0 0 0,21-7-221 0 0,-33 7 25 0 0,23-3 221 0 0,-30 6-197 0 0,0 0 0 0 0,0-1 0 0 0,0-1-1 0 0,0 0 1 0 0,2-2-49 0 0,-10 3 42 0 0,0 2-1 0 0,0-1 1 0 0,0 1-1 0 0,1-1 1 0 0,-1 2-1 0 0,0-1 1 0 0,3 1-42 0 0,-3 0 90 0 0,0-1 0 0 0,0 1 0 0 0,-1-1 0 0 0,1 0 0 0 0,-1 0 0 0 0,1-1 0 0 0,-1 0 0 0 0,1 0 1 0 0,1-1-91 0 0,-3 1 12 0 0,1-1 0 0 0,-1 1 0 0 0,1 0 0 0 0,0 0 0 0 0,-1 1 0 0 0,1 0 0 0 0,0 0 0 0 0,0 0 0 0 0,0 0 0 0 0,0 0 0 0 0,0 1 0 0 0,2 0-12 0 0,20-4 49 0 0,-22 17-912 0 0,-4-6-44 0 0,-7-10-2779 0 0,-2-5-3208 0 0</inkml:trace>
  <inkml:trace contextRef="#ctx0" brushRef="#br0" timeOffset="3088.997">1730 191 14368 0 0,'0'0'330'0'0,"0"0"45"0"0,0 0 17 0 0,0 0-47 0 0,-1 0-225 0 0,-1-1-28 0 0,0 1-1 0 0,0-1 0 0 0,0 1 1 0 0,1 0-1 0 0,-1-1 1 0 0,0 1-1 0 0,0 0 1 0 0,0 0-1 0 0,0 0 1 0 0,0 1-1 0 0,0-1 0 0 0,1 0 1 0 0,-1 1-1 0 0,0-1 1 0 0,0 1-1 0 0,0 0 1 0 0,1-1-1 0 0,-1 1 0 0 0,0 0 1 0 0,1 0-1 0 0,-1 0 1 0 0,1 0-1 0 0,-1 1 1 0 0,1-1-1 0 0,-1 0 1 0 0,1 1-1 0 0,0-1 0 0 0,-1 1-91 0 0,-3 4 232 0 0,0 1-1 0 0,0 0 1 0 0,1-1-1 0 0,0 2 1 0 0,0-1-1 0 0,0 1-231 0 0,-59 116 1616 0 0,40-65-1226 0 0,2 2-1 0 0,2 0 0 0 0,-2 25-389 0 0,5 16 32 0 0,13-78-32 0 0,0 0 0 0 0,2 1 0 0 0,1-1 0 0 0,1 3 0 0 0,0 19 0 0 0,-1-31 0 0 0,1-1 0 0 0,0 1 0 0 0,2-1 0 0 0,2 10 0 0 0,-4-19 0 0 0,1 1 0 0 0,0-1 0 0 0,0 0 0 0 0,0 0 0 0 0,1 0 0 0 0,-1 0 0 0 0,1-1 0 0 0,0 1 0 0 0,1-1 0 0 0,0 2 0 0 0,-3-6 0 0 0,-1 1 0 0 0,1 0 0 0 0,0 0 0 0 0,0 0 0 0 0,0-1 0 0 0,0 1 0 0 0,-1 0 0 0 0,1-1 0 0 0,0 1 0 0 0,0-1 0 0 0,0 1 0 0 0,0-1 0 0 0,0 0 0 0 0,1 1 0 0 0,0 0 0 0 0,11 2 0 0 0,-3-6 0 0 0</inkml:trace>
  <inkml:trace contextRef="#ctx0" brushRef="#br0" timeOffset="3766.996">2588 229 19063 0 0,'-2'1'432'0'0,"-5"3"-265"0"0,0 0 0 0 0,0 0-1 0 0,0 0 1 0 0,1 1-1 0 0,0 0 1 0 0,0 0-1 0 0,0 1 1 0 0,0 0-1 0 0,1 0 1 0 0,0 0 0 0 0,0 0-1 0 0,-1 4-166 0 0,-10 17 117 0 0,2 0 0 0 0,-8 22-117 0 0,7-16-67 0 0,-6 7 67 0 0,0 0-232 0 0,3 0 1 0 0,-2 10 231 0 0,3-9-56 0 0,-1-1 1 0 0,-3 1 55 0 0,-114 208 984 0 0,129-240-2024 0 0,0 0-1 0 0,0-1 0 0 0,-1 0 1 0 0,0 0-1 0 0,-3 2 1041 0 0,-2 2-3360 0 0,-2 2-1516 0 0</inkml:trace>
  <inkml:trace contextRef="#ctx0" brushRef="#br0" timeOffset="4119.995">2299 495 7344 0 0,'-19'13'160'0'0,"9"-9"32"0"0,0 1 0 0 0,-5-1 24 0 0,2 5-216 0 0</inkml:trace>
  <inkml:trace contextRef="#ctx0" brushRef="#br0" timeOffset="4453.004">2058 585 16208 0 0,'0'0'365'0'0,"16"-4"897"0"0,-13 4-1247 0 0,1 1 0 0 0,-1-1-1 0 0,0 1 1 0 0,1 0 0 0 0,-1 0-1 0 0,0 1 1 0 0,1-1 0 0 0,-1 1-1 0 0,0-1 1 0 0,0 1-15 0 0,23 10 577 0 0,22-2 765 0 0,-36-9-1026 0 0,0 1-1 0 0,-1 1 0 0 0,1 0 1 0 0,-1 0-1 0 0,3 2-315 0 0,52 21 987 0 0,-46-20-922 0 0,0 1 1 0 0,0 2 0 0 0,-1 0-1 0 0,3 3-65 0 0,3 6 0 0 0,-20-13 0 0 0,0-1 0 0 0,1 0 0 0 0,0 0 0 0 0,5 2 0 0 0,-7-3-1 0 0,1 0-1 0 0,0 0 1 0 0,-1 1-1 0 0,1-1 1 0 0,-1 1-1 0 0,0 0 1 0 0,0 0-1 0 0,-1 0 1 0 0,1 2 1 0 0,-1-2 17 0 0,0-1 0 0 0,0 1 0 0 0,0-1 0 0 0,0 0 0 0 0,0 0 1 0 0,1 0-1 0 0,0 0 0 0 0,-1 0 0 0 0,1-1 0 0 0,0 1 0 0 0,0-1 0 0 0,4 1-17 0 0,-3-2 39 0 0,-4-1-366 0 0,3 0 633 0 0,-3-2-3618 0 0,-1-5 1782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3:02.708"/>
    </inkml:context>
    <inkml:brush xml:id="br0">
      <inkml:brushProperty name="width" value="0.05" units="cm"/>
      <inkml:brushProperty name="height" value="0.05" units="cm"/>
      <inkml:brushProperty name="color" value="#E71224"/>
    </inkml:brush>
  </inkml:definitions>
  <inkml:trace contextRef="#ctx0" brushRef="#br0">1 520 11344 0 0,'0'-2'256'0'0,"4"-4"-59"0"0,1-1 0 0 0,0 1 1 0 0,-1 0-1 0 0,2 0 0 0 0,5-5-197 0 0,-5 4 18 0 0,1 0 0 0 0,-1-1 0 0 0,0 1 0 0 0,0-1-18 0 0,24-40 2378 0 0,3 1-2378 0 0,-19 28 437 0 0,-2 0 0 0 0,-1-2 1 0 0,0 0-438 0 0,31-48 1091 0 0,-12 5-215 0 0,-28 59-849 0 0,14-20 270 0 0,-12 21-257 0 0,-1-1 0 0 0,1 0 0 0 0,-1 1 0 0 0,-1-1 0 0 0,3-4-40 0 0,10-19 212 0 0,3 0 162 0 0,-17 26-246 0 0,4-4 179 0 0,-1 1 297 0 0,-8 20-389 0 0,2-9-204 0 0,0 1 0 0 0,0-1-1 0 0,1 1 1 0 0,0-1 0 0 0,0 1-1 0 0,1 4-10 0 0,-6 26 203 0 0,4-10 11 0 0,1-19-128 0 0,0-1 0 0 0,0 1 0 0 0,1-1-1 0 0,1 4-85 0 0,0 11 280 0 0,0-1 0 0 0,-2 0 0 0 0,-2 13-280 0 0,0 30 192 0 0,2-36 25 0 0,-2 0-1 0 0,-4 15-216 0 0,-1 20 365 0 0,5-39-210 0 0,0-1 0 0 0,-1 1 0 0 0,-2-1 0 0 0,0 0 0 0 0,-2-1 0 0 0,-6 15-155 0 0,0 5 88 0 0,11-33-48 0 0,1 0 0 0 0,-1 0 0 0 0,-1-1 0 0 0,0 1 0 0 0,0-1 0 0 0,-2 2-40 0 0,1-1 55 0 0,1 1 0 0 0,0-1 0 0 0,0 1 1 0 0,1 0-1 0 0,0 0 0 0 0,-1 5-55 0 0,-11 35 209 0 0,7-28-157 0 0,1 0 0 0 0,1 1 0 0 0,-1 7-52 0 0,6-20 0 0 0,1-1 0 0 0,0-2-14 0 0,0-6-34 0 0,1-1 76 0 0,1-2-54 0 0,0 0 1 0 0,0 0 0 0 0,0 0 0 0 0,0 0-1 0 0,-1 0 1 0 0,1 0 0 0 0,-1-1-1 0 0,1 1 1 0 0,-1-1 0 0 0,0 1 0 0 0,0-1-1 0 0,0 1 1 0 0,0-1 0 0 0,-1 1 0 0 0,1-1-1 0 0,-1 0 1 0 0,1 1 0 0 0,-1-1 0 0 0,0-1 25 0 0,0 2-128 0 0,11-16-1672 0 0,-6 10-3743 0 0,-3-3 4832 0 0,-2 6-184 0 0,1-9-1089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46.926"/>
    </inkml:context>
    <inkml:brush xml:id="br0">
      <inkml:brushProperty name="width" value="0.05" units="cm"/>
      <inkml:brushProperty name="height" value="0.05" units="cm"/>
      <inkml:brushProperty name="color" value="#E71224"/>
    </inkml:brush>
  </inkml:definitions>
  <inkml:trace contextRef="#ctx0" brushRef="#br0">118 1 14632 0 0,'-2'1'430'0'0,"-3"1"-389"0"0,1 1-1 0 0,0 0 1 0 0,0-1-1 0 0,0 2 1 0 0,1-1-1 0 0,-1 0 1 0 0,1 1 0 0 0,0-1-1 0 0,0 1 1 0 0,0 0-1 0 0,0 0 1 0 0,1 1-1 0 0,-1-1 1 0 0,1 0-1 0 0,0 1 1 0 0,1-1-1 0 0,-1 2-40 0 0,-5 15 300 0 0,1 0-1 0 0,1 0 0 0 0,0 6-299 0 0,-1 4 450 0 0,2 0-1 0 0,1 1 1 0 0,1 5-450 0 0,-4 118 585 0 0,6-123-430 0 0,3 28-155 0 0,0 10 85 0 0,-3 229-286 0 0,0-288-15 0 0,-1 0 0 0 0,0 1 1 0 0,0-1-1 0 0,-1 0 0 0 0,0 0 0 0 0,-1-1 0 0 0,-1 1 0 0 0,-3 9 216 0 0,6-15-4133 0 0,1 6-1349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51.645"/>
    </inkml:context>
    <inkml:brush xml:id="br0">
      <inkml:brushProperty name="width" value="0.05" units="cm"/>
      <inkml:brushProperty name="height" value="0.05" units="cm"/>
      <inkml:brushProperty name="color" value="#E71224"/>
    </inkml:brush>
  </inkml:definitions>
  <inkml:trace contextRef="#ctx0" brushRef="#br0">381 202 18487 0 0,'-13'-2'238'0'0,"-1"0"-1"0"0,0 2 0 0 0,0-1 0 0 0,0 2-237 0 0,9-1 75 0 0,1 0 1 0 0,0 1-1 0 0,-1 0 1 0 0,1 0 0 0 0,0 0-1 0 0,-1 0 1 0 0,1 1-1 0 0,0-1 1 0 0,0 1 0 0 0,0 0-1 0 0,0 1 1 0 0,1-1-1 0 0,-1 1 1 0 0,-2 1-76 0 0,-16 14 17 0 0,18-15-18 0 0,0 0-1 0 0,0 0 1 0 0,0 0 0 0 0,1 0-1 0 0,-1 1 1 0 0,1-1-1 0 0,0 1 1 0 0,0 0-1 0 0,1 0 1 0 0,-1 0-1 0 0,-1 4 2 0 0,-31 66-206 0 0,17-38-309 0 0,-5 18 515 0 0,12-25-190 0 0,-1 2-443 0 0,1 1 0 0 0,-6 32 633 0 0,7-22-512 0 0,5-21 131 0 0,1 0-1 0 0,-1 12 382 0 0,-10 73-773 0 0,4-36 671 0 0,3 5 175 0 0,8-64-8 0 0,0-1-1 0 0,1 1 0 0 0,0-1 1 0 0,0 1-1 0 0,1-1 0 0 0,1 1-64 0 0,-2-8 51 0 0,0 0-1 0 0,1 0 0 0 0,-1 0 0 0 0,1 0 1 0 0,0 0-1 0 0,0-1 0 0 0,0 1 0 0 0,0-1 0 0 0,1 1 1 0 0,-1-1-1 0 0,1 0 0 0 0,-1 0 0 0 0,1 0 0 0 0,0 0 1 0 0,0 0-1 0 0,0 0 0 0 0,0-1 0 0 0,0 0 0 0 0,0 1 1 0 0,0-1-1 0 0,0 0 0 0 0,0-1 0 0 0,1 1 0 0 0,2 0-50 0 0,6 1 57 0 0,1-1-1 0 0,-1 0 0 0 0,0-1 1 0 0,1 0-1 0 0,-1-1 0 0 0,1-1-56 0 0,1 0 14 0 0,-10 1-7 0 0,0 0 1 0 0,-1 1 0 0 0,1-1-1 0 0,0 1 1 0 0,0 0-1 0 0,-1 0 1 0 0,3 1-8 0 0,6 0-1 0 0,0-1 0 0 0,12-1 1 0 0,-15 0-20 0 0,1 1-1 0 0,-1 0 1 0 0,1 0-1 0 0,-1 1 1 0 0,1 1-1 0 0,-1-1 0 0 0,1 1 21 0 0,-4 0-1 0 0,0 0-1 0 0,0 1 1 0 0,0-1-1 0 0,0 1 0 0 0,0 1 1 0 0,0-1-1 0 0,-1 1 0 0 0,4 3 2 0 0,-7-5 6 0 0,1 0-1 0 0,-1 0 1 0 0,0 1-1 0 0,0-1 1 0 0,-1 1-1 0 0,1-1 1 0 0,-1 1 0 0 0,1 0-1 0 0,-1-1 1 0 0,0 1-1 0 0,0 0 1 0 0,0 0-1 0 0,0 0 1 0 0,0 0-1 0 0,-1 0 1 0 0,1 0-1 0 0,-1 0 1 0 0,0 1-1 0 0,0-1-5 0 0,0 10 131 0 0,1-8-81 0 0,-1-1 0 0 0,0 1 0 0 0,0-1 0 0 0,-1 1 0 0 0,1-1 0 0 0,-1 0 0 0 0,0 1 0 0 0,0-1 0 0 0,0 0-1 0 0,-1 0 1 0 0,0 2-50 0 0,-49 97 648 0 0,35-72-498 0 0,12-22-106 0 0,0-1 1 0 0,0 0 0 0 0,-1 0-1 0 0,-4 5-44 0 0,1-3 48 0 0,0 0 0 0 0,1 1 0 0 0,0-1 0 0 0,-3 8-48 0 0,-23 33-778 0 0,32-49 340 0 0,1-2-168 0 0,0 0-702 0 0,0 0-312 0 0,0-4-715 0 0,0-19-2619 0 0</inkml:trace>
  <inkml:trace contextRef="#ctx0" brushRef="#br0" timeOffset="331">645 1127 22319 0 0,'-24'8'225'0'0,"16"-6"-54"0"0,0 1 1 0 0,1 0 0 0 0,-1 0-1 0 0,0 0 1 0 0,-2 3-172 0 0,0 0 166 0 0,1 0 1 0 0,0 0 0 0 0,0 1-1 0 0,1 0 1 0 0,-7 8-167 0 0,10-10 53 0 0,1 0 0 0 0,0 1 0 0 0,0-1 1 0 0,1 1-1 0 0,0-1 0 0 0,0 1 0 0 0,0 0 1 0 0,0 0-1 0 0,1 1 0 0 0,-1 3-53 0 0,0 0-6 0 0,3-8-2 0 0,-1 0 0 0 0,0 1 0 0 0,1-1 1 0 0,-1 1-1 0 0,1-1 0 0 0,0 0 0 0 0,-1 1 1 0 0,1-1-1 0 0,1 1 0 0 0,-1-1 0 0 0,0 2 8 0 0,3 11-55 0 0,-2-9-36 0 0,0 1 1 0 0,1 0-1 0 0,0-1 1 0 0,0 1-1 0 0,3 4 91 0 0,-5-11 0 0 0,4 9-227 0 0,0-1 0 0 0,0 0 0 0 0,1 0 1 0 0,1 0-1 0 0,-1-1 0 0 0,1 1 0 0 0,0-1 1 0 0,3 2 226 0 0,9 7-741 0 0,-11-9 232 0 0,1 0-1 0 0,0 0 1 0 0,1 0 509 0 0,-6-5-179 0 0,0 0 0 0 0,-1-1 0 0 0,1 0 0 0 0,0 1 0 0 0,0-1 0 0 0,0 0 0 0 0,0 0 0 0 0,0 0 0 0 0,0-1-1 0 0,0 1 1 0 0,0-1 0 0 0,2 0 179 0 0,1 1-113 0 0,0-2 0 0 0,0 1-1 0 0,0-1 1 0 0,0 0-1 0 0,0 0 1 0 0,0 0 0 0 0,-1-1-1 0 0,1 0 1 0 0,0 0-1 0 0,-1-1 1 0 0,1 1 0 0 0,-1-1-1 0 0,0 0 1 0 0,0-1-1 0 0,0 1 1 0 0,-1-1 0 0 0,1 0-1 0 0,-1 0 1 0 0,1-1 113 0 0,4-5 135 0 0,2-3 118 0 0,0 0 0 0 0,-1-1 0 0 0,1-2-253 0 0,22-34 1303 0 0,20-22-1303 0 0,-37 50-472 0 0,-1 0 0 0 0,2-6 472 0 0,3-5-3996 0 0,2-6-1602 0 0</inkml:trace>
  <inkml:trace contextRef="#ctx0" brushRef="#br0" timeOffset="661.995">499 1087 19895 0 0,'0'0'455'0'0,"0"0"61"0"0,0 0 28 0 0,0 0-61 0 0,2-2-315 0 0,1-1-219 0 0,0-1 0 0 0,1 2 0 0 0,-1-1 0 0 0,1 0 0 0 0,0 1 0 0 0,0-1 0 0 0,-1 1 0 0 0,2 0 51 0 0,1-1-109 0 0,-1 1 0 0 0,1-1 0 0 0,-1 0 0 0 0,0 0 0 0 0,0-1 1 0 0,0 1-1 0 0,4-5 109 0 0,30-33-942 0 0,-21 21 447 0 0,-5 3-177 0 0,0 0 1 0 0,-1 0-1 0 0,0-2 0 0 0,-2 1 0 0 0,0-2 1 0 0,1-3 671 0 0,-5 12-253 0 0,-4 6 227 0 0,1 0-1 0 0,-1 0 1 0 0,0 0-1 0 0,0 0 1 0 0,0 0-1 0 0,-1 0 1 0 0,0 0 0 0 0,1-3 26 0 0,-2-11 10 0 0,0 14-95 0 0,0 0 0 0 0,0-1 1 0 0,0 1-1 0 0,-1 0 1 0 0,0 0-1 0 0,0-1 85 0 0,0 4-106 0 0,0 0-1 0 0,0 0 1 0 0,-1 0 0 0 0,1-1 0 0 0,-1 1 0 0 0,0 0-1 0 0,1 1 1 0 0,-1-1 0 0 0,0 0 0 0 0,-2-1 106 0 0,-6-9-512 0 0</inkml:trace>
  <inkml:trace contextRef="#ctx0" brushRef="#br0" timeOffset="997.993">681 293 18743 0 0,'0'0'430'0'0,"0"0"55"0"0,0 0 27 0 0,0-2-57 0 0,0-1-438 0 0,0 1 0 0 0,0-1 1 0 0,1 1-1 0 0,-1-1 0 0 0,1 1 1 0 0,-1-1-1 0 0,1 1 1 0 0,0-1-1 0 0,0 1 0 0 0,0 0 1 0 0,1 0-1 0 0,-1-1 0 0 0,0 1 1 0 0,1 0-1 0 0,-1 0 0 0 0,1 0 1 0 0,0 0-1 0 0,0 1-17 0 0,5-5 184 0 0,0 0 0 0 0,1 0 0 0 0,0 1 0 0 0,3-2-184 0 0,24-16 464 0 0,-30 19-437 0 0,1 1 0 0 0,-1-1 0 0 0,1 1 0 0 0,0 0 0 0 0,0 0-27 0 0,18-10 61 0 0,-11 6-57 0 0,1 0 0 0 0,0 0 1 0 0,11-2-5 0 0,-15 6-196 0 0,1-1-1 0 0,-1-1 1 0 0,0 1 0 0 0,0-2-1 0 0,0 1 1 0 0,-1-2 0 0 0,0 1-1 0 0,1-2 197 0 0,34-26-3132 0 0,-21 17-125 0 0,-4 4-2233 0 0</inkml:trace>
  <inkml:trace contextRef="#ctx0" brushRef="#br0" timeOffset="1417.997">1495 0 16671 0 0,'0'0'382'0'0,"-11"1"1052"0"0,8 0-1379 0 0,1 0 0 0 0,0 0 0 0 0,0 1 0 0 0,0-1-1 0 0,0 0 1 0 0,1 1 0 0 0,-1-1 0 0 0,0 1-1 0 0,1-1 1 0 0,-1 1 0 0 0,1 0 0 0 0,-1 0-1 0 0,1 0 1 0 0,0 0 0 0 0,0 0 0 0 0,-1 0-1 0 0,2 0 1 0 0,-1 0 0 0 0,0 0 0 0 0,0 1 0 0 0,1-1-1 0 0,-1 0 1 0 0,1 0 0 0 0,0 1 0 0 0,-1-1-1 0 0,1 2-54 0 0,-6 168 2584 0 0,11 87-1882 0 0,-2-113-629 0 0,1 4-133 0 0,-3-52 50 0 0,-1-57 25 0 0,0-22-9 0 0,0-1 0 0 0,-2 0 0 0 0,0 0 0 0 0,-1 0 0 0 0,-4 14-6 0 0,1-8-121 0 0,5-19 121 0 0,0-1 0 0 0,0 0 1 0 0,0 0-1 0 0,-1 0 0 0 0,1 0 0 0 0,-1 0 0 0 0,0 0 1 0 0,0 0-1 0 0,-1 0 0 0 0,-4 3 1 0 0,6-6-275 0 0,1-1-144 0 0,-5-11-4124 0 0,1 6 2530 0 0,-10-19-4821 0 0</inkml:trace>
  <inkml:trace contextRef="#ctx0" brushRef="#br0" timeOffset="1761">1164 306 20239 0 0,'0'0'463'0'0,"0"0"61"0"0,0 0 29 0 0,0 0-58 0 0,0 0-266 0 0,0 0 93 0 0,0 0 78 0 0,0 0 14 0 0,0 0-46 0 0,1-2-200 0 0,2-3-146 0 0,0 1 0 0 0,0-1 1 0 0,1 1-1 0 0,-1-1 0 0 0,1 1 0 0 0,0 0 0 0 0,0 0 0 0 0,1 1 0 0 0,-1 0 0 0 0,1-1 0 0 0,0 1 1 0 0,-1 1-1 0 0,5-2-22 0 0,11-6 22 0 0,1 2 1 0 0,19-5-23 0 0,-28 9-3 0 0,1 1-287 0 0,0 1 0 0 0,0 0-1 0 0,1 1 1 0 0,-1 1 0 0 0,11 0 290 0 0,-6 0-1616 0 0,0-1-1 0 0,16-2 1617 0 0,-16 2-4959 0 0,3 1-1447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30.717"/>
    </inkml:context>
    <inkml:brush xml:id="br0">
      <inkml:brushProperty name="width" value="0.05" units="cm"/>
      <inkml:brushProperty name="height" value="0.05" units="cm"/>
      <inkml:brushProperty name="color" value="#E71224"/>
    </inkml:brush>
  </inkml:definitions>
  <inkml:trace contextRef="#ctx0" brushRef="#br0">121 77 13216 0 0,'-1'1'64'0'0,"0"-1"1"0"0,-1 0 0 0 0,1 0 0 0 0,0 1 0 0 0,0-1 0 0 0,0 0 0 0 0,-1 1 0 0 0,1-1 0 0 0,0 1 0 0 0,0 0-1 0 0,0-1 1 0 0,0 1 0 0 0,0 0 0 0 0,0 0 0 0 0,0 0 0 0 0,0-1 0 0 0,1 1 0 0 0,-1 0 0 0 0,0 0 0 0 0,0 0-1 0 0,1 0 1 0 0,-1 1 0 0 0,0-1-65 0 0,-1 3 39 0 0,0 0 0 0 0,1 0 0 0 0,-1 0 0 0 0,1 0 0 0 0,0 0 0 0 0,0 1-39 0 0,-1 8 238 0 0,1 0-1 0 0,0-1 0 0 0,1 1 1 0 0,0 0-1 0 0,2 7-237 0 0,0 26 176 0 0,-1-30-38 0 0,1 1 0 0 0,1 8-138 0 0,2 16 129 0 0,6 36 45 0 0,-5-41 287 0 0,-1 13-461 0 0,22 237 2654 0 0,-23-251-2253 0 0,1 11 70 0 0,4 110 929 0 0,-10-153-1369 0 0,1-1-22 0 0,0-1 1 0 0,0 0-1 0 0,0 0 0 0 0,0 1 1 0 0,0-1-1 0 0,0 0 0 0 0,1 1 1 0 0,-1-1-1 0 0,0 0 0 0 0,1 0 1 0 0,-1 0-1 0 0,1 1 0 0 0,-1-1 1 0 0,1 0-10 0 0,0-37-443 0 0,-10-84-1520 0 0,-7-170-4014 0 0,12 243 5160 0 0,2 16 809 0 0,-3-1 0 0 0,0 1 0 0 0,-2 0 0 0 0,-1 0 0 0 0,-12-27 8 0 0,11 34 601 0 0,4 11 20 0 0,0 0-1 0 0,-1 1 1 0 0,0 0 0 0 0,-6-10-621 0 0,7 14 363 0 0,0 0 1 0 0,1-1-1 0 0,0 1 1 0 0,1-1-1 0 0,-1-3-363 0 0,-11-26 833 0 0,15 37-809 0 0,-1-1-1 0 0,0 1 0 0 0,1 0 1 0 0,-1 0-1 0 0,1-1 0 0 0,-1 1 1 0 0,1-1-1 0 0,0 1 0 0 0,-1 0 1 0 0,1-1-1 0 0,0 1 0 0 0,0-1 1 0 0,0 1-1 0 0,0-1 0 0 0,1 0-23 0 0,-1-16 90 0 0,-4-2-86 0 0,4 19-11 0 0,0 0 5 0 0,-1 1 0 0 0,1-1 0 0 0,0 1 0 0 0,0-1 0 0 0,0 1-1 0 0,0-1 1 0 0,0 1 0 0 0,0-1 0 0 0,0 1 0 0 0,0-1 0 0 0,0 1 0 0 0,0-1 0 0 0,0 1 0 0 0,0-1-1 0 0,0 1 1 0 0,0-1 0 0 0,0 1 0 0 0,0-1 0 0 0,1 1 0 0 0,-1-1 0 0 0,0 1 0 0 0,0-1 0 0 0,1 1-1 0 0,-1-1 1 0 0,0 1 0 0 0,1-1 0 0 0,-1 1 0 0 0,0 0 0 0 0,1-1 0 0 0,-1 1 2 0 0,1 0-2 0 0,-1-1 0 0 0,1 1 0 0 0,-1 0 0 0 0,1 0 0 0 0,-1 0 0 0 0,1-1 0 0 0,-1 1 0 0 0,1 0 0 0 0,0 0 0 0 0,-1 0 0 0 0,1 0 0 0 0,-1 0 0 0 0,1 0 1 0 0,0 0-1 0 0,-1 0 0 0 0,1 1 0 0 0,-1-1 0 0 0,1 0 0 0 0,-1 0 0 0 0,1 0 0 0 0,-1 0 0 0 0,1 1 0 0 0,0-1 0 0 0,-1 0 0 0 0,0 1 0 0 0,1-1 0 0 0,-1 0 0 0 0,1 1 0 0 0,-1-1 0 0 0,1 1 1 0 0,-1-1 1 0 0,14 14 88 0 0,-3-1 65 0 0,0-1 1 0 0,0 0 0 0 0,2-1-1 0 0,-1 0 1 0 0,2-1-154 0 0,5 6 430 0 0,14 15-430 0 0,-18-17 151 0 0,1-1-1 0 0,1 0 1 0 0,7 3-151 0 0,-7-3 118 0 0,1 0 0 0 0,14 15-118 0 0,-11-9 40 0 0,0-1-1 0 0,3 0-39 0 0,-6-5-2 0 0,-1 0 0 0 0,-1 2-1 0 0,12 13 3 0 0,-2 0-137 0 0,12 9 137 0 0,-20-21-5 0 0,-1 1-1 0 0,-1 0 0 0 0,-1 1 1 0 0,0 0-1 0 0,5 11 6 0 0,-19-27 11 0 0,6 10 61 0 0,0 0 0 0 0,-1 1 0 0 0,2 6-72 0 0,-7-15 8 0 0,1 1 0 0 0,-1-1 1 0 0,0 1-1 0 0,-1-1 0 0 0,1 1 0 0 0,-1-1 0 0 0,0 1 1 0 0,0 0-1 0 0,0-1 0 0 0,0 1 0 0 0,-1-1 0 0 0,-1 4-8 0 0,1-2 25 0 0,0-1-1 0 0,-1 1 1 0 0,0 0-1 0 0,0-1 0 0 0,-1 0 1 0 0,1 1-1 0 0,-1-1 1 0 0,0 0-1 0 0,-1 0 0 0 0,1-1 1 0 0,-1 1-1 0 0,0-1 1 0 0,0 0-1 0 0,0 0 0 0 0,-1 0 1 0 0,1 0-1 0 0,-1-1 1 0 0,0 0-1 0 0,0 0 0 0 0,-6 3-24 0 0,2-2 28 0 0,0 0 0 0 0,-1 0 0 0 0,0-1 0 0 0,1 0 0 0 0,-1-1 0 0 0,0 0 0 0 0,-1 0 0 0 0,1-1 0 0 0,-8 0-28 0 0,-11-3 177 0 0,-1 0-1 0 0,-18-6-176 0 0,16 3 187 0 0,9 4-59 0 0,-15 1 78 0 0,37 0-293 0 0,-3 0 135 0 0,-1 0-536 0 0,3 0-2743 0 0,2 0 2607 0 0</inkml:trace>
  <inkml:trace contextRef="#ctx0" brushRef="#br0" timeOffset="979.004">1177 188 19927 0 0,'-2'1'99'0'0,"0"0"0"0"0,0 0 0 0 0,0-1 0 0 0,0 1 0 0 0,1 0 0 0 0,-1 1-1 0 0,1-1 1 0 0,-1 0 0 0 0,1 0 0 0 0,-1 1 0 0 0,1-1 0 0 0,-1 1 0 0 0,1-1-1 0 0,0 1 1 0 0,0 0 0 0 0,0 0 0 0 0,0-1 0 0 0,0 1 0 0 0,0 0 0 0 0,0 1-99 0 0,0 2 29 0 0,1 0 1 0 0,-1 0-1 0 0,1 0 1 0 0,0 1-1 0 0,0-1 1 0 0,1 0-1 0 0,0 2-29 0 0,1 56 0 0 0,-2-40 0 0 0,0 0 0 0 0,3 6 0 0 0,12 119-34 0 0,0 23-900 0 0,-13-133 913 0 0,-1 0 0 0 0,-2 0-1 0 0,-3 7 22 0 0,3-37 0 0 0,-1 0 0 0 0,-1 0 0 0 0,1-1 0 0 0,-1 1 0 0 0,-1 0 0 0 0,1 1 0 0 0,2-8 24 0 0,1 1 0 0 0,-1 0 0 0 0,0-1-1 0 0,0 1 1 0 0,0-1 0 0 0,0 1 0 0 0,0-1-1 0 0,0 1 1 0 0,-1-1 0 0 0,1 1 0 0 0,0-1 0 0 0,-1 0-1 0 0,1 0 1 0 0,-1 0 0 0 0,0 0 0 0 0,1 0-1 0 0,-1 0 1 0 0,0 0 0 0 0,1-1 0 0 0,-1 1-1 0 0,0 0 1 0 0,0-1 0 0 0,1 1 0 0 0,-1-1-1 0 0,0 0 1 0 0,0 0 0 0 0,0 0 0 0 0,0 0 0 0 0,0 0-1 0 0,1 0 1 0 0,-1 0 0 0 0,0-1 0 0 0,0 1-1 0 0,0-1-23 0 0,-1 0-6 0 0,-1-1 0 0 0,1 0-1 0 0,0-1 1 0 0,0 1-1 0 0,0-1 1 0 0,0 1 0 0 0,1-1-1 0 0,-1 0 1 0 0,0 0-1 0 0,1 0 1 0 0,0 0 0 0 0,0-1-1 0 0,-1-1 7 0 0,-4-8-290 0 0,2-1-1 0 0,-6-14 291 0 0,5 10-169 0 0,0-1-44 0 0,1-1 1 0 0,1 1-1 0 0,1-2 0 0 0,0-2 213 0 0,-9-45-360 0 0,8 44 317 0 0,1 1 0 0 0,0-14 43 0 0,-1-8 58 0 0,3 22 94 0 0,1 1 0 0 0,1-1 0 0 0,2 1 0 0 0,0 0 0 0 0,4-15-152 0 0,-7 36 8 0 0,7-26 170 0 0,1 0-1 0 0,1 1 0 0 0,11-23-177 0 0,-2 11 415 0 0,2 0 0 0 0,1 2-1 0 0,3-2-414 0 0,-16 27 62 0 0,1 0 0 0 0,0 1 0 0 0,1 0 0 0 0,0 1 0 0 0,1 0 0 0 0,0 0 0 0 0,0 1 0 0 0,1 1 0 0 0,0 0 0 0 0,1 1 0 0 0,-1 0 0 0 0,1 0 0 0 0,3 1-62 0 0,-14 4 2 0 0,1 0 0 0 0,-1 0-1 0 0,0 1 1 0 0,1-1 0 0 0,-1 1 0 0 0,1-1 0 0 0,-1 1 0 0 0,1 0 0 0 0,-1 0 0 0 0,1 0 0 0 0,-1 1 0 0 0,0-1 0 0 0,1 1 0 0 0,-1-1 0 0 0,1 1 0 0 0,-1 0 0 0 0,0 0 0 0 0,1 0-1 0 0,-1 0 1 0 0,0 0 0 0 0,0 0 0 0 0,0 1 0 0 0,0-1 0 0 0,0 1 0 0 0,0-1 0 0 0,0 1 0 0 0,-1 0 0 0 0,1-1 0 0 0,-1 1 0 0 0,1 0 0 0 0,-1 0 0 0 0,1 1 0 0 0,-1-1 0 0 0,0 0 0 0 0,0 0-1 0 0,0 0 1 0 0,-1 1 0 0 0,1-1 0 0 0,0 1 0 0 0,-1-1 0 0 0,1 0 0 0 0,-1 1 0 0 0,0-1 0 0 0,0 3-2 0 0,-1 13 47 0 0,-1-1 1 0 0,-1 0-1 0 0,-1 1 1 0 0,0-1-1 0 0,-1-1 0 0 0,-1 1 1 0 0,-7 14-48 0 0,-7 21 87 0 0,9-24 41 0 0,-1-1 1 0 0,-1 0 0 0 0,-2-1 0 0 0,0-1 0 0 0,-2 0 0 0 0,-15 17-129 0 0,27-36 17 0 0,-1 1-1 0 0,-1 0 1 0 0,1-1 0 0 0,-1-1-1 0 0,0 1 1 0 0,0-1 0 0 0,-1 0-1 0 0,1 0 1 0 0,-1-1 0 0 0,0 0-1 0 0,-1-1 1 0 0,1 0 0 0 0,0 0-1 0 0,-1-1 1 0 0,0 0 0 0 0,0 0-1 0 0,1-1 1 0 0,-1 0 0 0 0,0 0-1 0 0,-6-1-16 0 0,6 0 8 0 0,-1 0-72 0 0,0 0 0 0 0,0 0 0 0 0,0-1 0 0 0,0-1 0 0 0,1 1 0 0 0,-10-4 64 0 0,14 4-422 0 0,1 0-1 0 0,0 0 1 0 0,-1 0 0 0 0,1 1-1 0 0,-1 0 1 0 0,0-1 422 0 0,4 1-1338 0 0</inkml:trace>
  <inkml:trace contextRef="#ctx0" brushRef="#br0" timeOffset="2129.001">1634 433 12816 0 0,'0'0'289'0'0,"0"0"40"0"0,0 0 22 0 0,-1 1-40 0 0,-6 2-145 0 0,5-2 150 0 0,2-1 90 0 0,0 0 11 0 0,0 0-26 0 0,3-1-134 0 0,29-6 249 0 0,0 1 0 0 0,0 1 0 0 0,1 2 0 0 0,21 1-506 0 0,-1 0 174 0 0,11-5-174 0 0,-34 2-50 0 0,1-2-1 0 0,0-2 51 0 0,26-6 124 0 0,-21 5 185 0 0,0-1 0 0 0,34-17-309 0 0,1 0 599 0 0,-31 10-21 0 0,-2 0-1003 0 0,-12 11-4703 0 0,-15 6-1096 0 0</inkml:trace>
  <inkml:trace contextRef="#ctx0" brushRef="#br0" timeOffset="2466.005">1725 787 17791 0 0,'-1'-1'77'0'0,"0"0"-1"0"0,0-1 0 0 0,1 1 0 0 0,-1-1 0 0 0,0 0 0 0 0,1 1 1 0 0,-1-1-1 0 0,1 1 0 0 0,0-1 0 0 0,-1 0 0 0 0,1 1 1 0 0,0-1-1 0 0,0 0 0 0 0,0 1 0 0 0,0-1 0 0 0,1 0 0 0 0,-1 1 1 0 0,0-1-1 0 0,1 0 0 0 0,-1 1 0 0 0,1-1 0 0 0,-1 1 0 0 0,1-1 1 0 0,0 1-1 0 0,0-1 0 0 0,0 1-76 0 0,-1 0-29 0 0,5-9-41 0 0,0 0 0 0 0,1 1 0 0 0,0 0 0 0 0,1 0 0 0 0,-1 0 0 0 0,2 1 0 0 0,-1 0 70 0 0,6-6-182 0 0,-10 12 143 0 0,0-1 0 0 0,0 0-1 0 0,0 1 1 0 0,0-1-1 0 0,1 1 1 0 0,-1 0 0 0 0,1 0-1 0 0,0 0 1 0 0,-1 1-1 0 0,1-1 1 0 0,0 1 0 0 0,0 0-1 0 0,1 0 40 0 0,1 0 1 0 0,0 0 0 0 0,1 0 0 0 0,-1 1 0 0 0,0 0-1 0 0,0 0 1 0 0,0 0 0 0 0,0 1 0 0 0,5 1-1 0 0,6 1 112 0 0,-8-1-44 0 0,0 0 1 0 0,0 0-1 0 0,0 1 0 0 0,1 1-68 0 0,1 0 32 0 0,0-1 0 0 0,0 0 0 0 0,0-1-1 0 0,1 0 1 0 0,-1-1 0 0 0,9 1-32 0 0,15 1-356 0 0,-30-3 192 0 0,0 1 0 0 0,0-2 1 0 0,0 1-1 0 0,0-1 0 0 0,0 1 164 0 0,6-2-1168 0 0,10 2-4919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49.061"/>
    </inkml:context>
    <inkml:brush xml:id="br0">
      <inkml:brushProperty name="width" value="0.05" units="cm"/>
      <inkml:brushProperty name="height" value="0.05" units="cm"/>
      <inkml:brushProperty name="color" value="#E71224"/>
    </inkml:brush>
  </inkml:definitions>
  <inkml:trace contextRef="#ctx0" brushRef="#br0">104 535 12176 0 0,'-1'-2'273'0'0,"-1"0"-192"0"0,0 0 0 0 0,1 0 0 0 0,-1 0 1 0 0,0 0-1 0 0,0 0 0 0 0,-1 1 0 0 0,1-1 0 0 0,-1 0-81 0 0,1 1 302 0 0,3-5-186 0 0,-2-12-100 0 0,3 5 389 0 0,3 26-326 0 0,8 36 62 0 0,-2 0 0 0 0,-1 1 1 0 0,0 35-142 0 0,41 304 1472 0 0,-37-244-559 0 0,-7-21 132 0 0,-5-90-924 0 0,-2 14-121 0 0,-1-14 11 0 0,-5 10 170 0 0,6-42-167 0 0,0-2-214 0 0,0 0-96 0 0,-3-3-22 0 0,-3-7 116 0 0,0 0 0 0 0,0 0-1 0 0,1-1 1 0 0,1 0-1 0 0,0 0 1 0 0,0 0-1 0 0,0-5 203 0 0,-6-16-390 0 0,1-1-430 0 0,-2-15 820 0 0,-6-20-572 0 0,-20-79-385 0 0,8 27 699 0 0,13 53 589 0 0,4-1 1 0 0,0-26-332 0 0,8 64 256 0 0,4 20-60 0 0,0 0 1 0 0,0 1 0 0 0,1-1 0 0 0,0 0-1 0 0,3-8-196 0 0,-1-1 331 0 0,-2 14-237 0 0,0-1 0 0 0,0 0 0 0 0,1 1 0 0 0,0 0 0 0 0,0-1 0 0 0,0 1 0 0 0,1 0 0 0 0,0 0 0 0 0,0 0 0 0 0,0 0 0 0 0,1 0 0 0 0,-1 1 0 0 0,1 0 0 0 0,0-1 0 0 0,0 2 0 0 0,1-1 0 0 0,-1 0 0 0 0,2 0-94 0 0,-3 2 19 0 0,0 1-1 0 0,0 0 1 0 0,1-1-1 0 0,-1 1 1 0 0,1 0 0 0 0,-1 1-1 0 0,1-1 1 0 0,-1 0-1 0 0,1 1 1 0 0,-1 0-1 0 0,1 0 1 0 0,2 0-19 0 0,0 1 15 0 0,0-1 1 0 0,0 1-1 0 0,0 0 1 0 0,0 0-1 0 0,-1 1 0 0 0,1 0 1 0 0,1 0-16 0 0,6 5 86 0 0,0 1 0 0 0,-1 0 0 0 0,0 0 0 0 0,11 11-86 0 0,6 4 174 0 0,11 9 28 0 0,16 18-202 0 0,-12-10 22 0 0,49 51-185 0 0,-55-52 14 0 0,-21-21 124 0 0,-2 1-1 0 0,0 0 1 0 0,-1 1-1 0 0,-1 1 0 0 0,9 18 26 0 0,-17-28 25 0 0,0 1-1 0 0,-1 0 0 0 0,0 0 0 0 0,-1 0 0 0 0,-1 0 0 0 0,0 1 1 0 0,0-1-1 0 0,-1 1 0 0 0,0 8-24 0 0,-3 12 93 0 0,-1 0 0 0 0,-1 0-1 0 0,-2-1-92 0 0,2-12 41 0 0,-2 0 0 0 0,0 0 0 0 0,-1-1-1 0 0,-4 5-40 0 0,2-4-3 0 0,3-3 3 0 0,-2 0 0 0 0,0 0 0 0 0,-1-1 0 0 0,0 0 0 0 0,-2-1 0 0 0,0 0 0 0 0,0-1 0 0 0,-4 3 0 0 0,-13 12-19 0 0,20-19 0 0 0,-1-1 0 0 0,0 0 0 0 0,-1-1-1 0 0,-7 6 20 0 0,-69 36 0 0 0,76-44-27 0 0,0-1-1 0 0,0-1 1 0 0,0 0-1 0 0,-1 0 0 0 0,0-1 1 0 0,0 0-1 0 0,0-1 0 0 0,0-1 1 0 0,0 1-1 0 0,0-2 0 0 0,-7 0 28 0 0,16 0-39 0 0,0 0-1 0 0,0 0 1 0 0,0 0-1 0 0,0-1 0 0 0,1 1 1 0 0,-1-1-1 0 0,0 0 0 0 0,0 1 1 0 0,0-1-1 0 0,1 0 1 0 0,-1 0-1 0 0,1 0 0 0 0,-1 0 1 0 0,-1-1 39 0 0,-10-6-403 0 0,10 6-138 0 0,5-1-88 0 0,5-12-13 0 0,0 2-4 0 0</inkml:trace>
  <inkml:trace contextRef="#ctx0" brushRef="#br0" timeOffset="344.015">925 1551 18631 0 0,'-31'6'408'0'0,"17"1"80"0"0,-1-7 24 0 0,8 5 16 0 0,7-5-424 0 0,0 0-104 0 0,0 0 0 0 0,0 0 0 0 0,7-12-440 0 0,2-1-104 0 0,4-7-32 0 0,-6-6 0 0 0,8-1-688 0 0,1-4-143 0 0,6-42-25 0 0,-2 15-8 0 0</inkml:trace>
  <inkml:trace contextRef="#ctx0" brushRef="#br0" timeOffset="678.001">1071 670 16208 0 0,'0'-11'243'0'0,"1"-58"1111"0"0,3-8-1354 0 0,-2 54 222 0 0,1 1 0 0 0,1 0-1 0 0,2-1 1 0 0,0 1 0 0 0,4-8-222 0 0,-7 24 132 0 0,-1 0-1 0 0,2 0 1 0 0,-1 0 0 0 0,1 0-1 0 0,-1 1 1 0 0,1 0-1 0 0,1 0 1 0 0,-1 0 0 0 0,3-2-132 0 0,-6 6 6 0 0,1-1 0 0 0,-1 1 1 0 0,1 0-1 0 0,0-1 0 0 0,0 1 1 0 0,-1 0-1 0 0,1 0 0 0 0,0 0 1 0 0,0 0-1 0 0,0 1 0 0 0,0-1 1 0 0,0 0-1 0 0,0 1 1 0 0,0-1-1 0 0,0 1 0 0 0,0 0 1 0 0,1 0-1 0 0,-1 0 0 0 0,0 0 1 0 0,0 0-1 0 0,0 0 0 0 0,0 1 1 0 0,0-1-1 0 0,0 1 0 0 0,0-1 1 0 0,0 1-1 0 0,0 0 0 0 0,0-1 1 0 0,0 1-1 0 0,0 0 0 0 0,1 2-6 0 0,3 0-25 0 0,-1 1 0 0 0,1 1 0 0 0,-1-1 0 0 0,0 1 0 0 0,-1-1-1 0 0,1 2 1 0 0,-1-1 0 0 0,0 0 0 0 0,0 1 0 0 0,-1 0 0 0 0,1 0 0 0 0,-1 0-1 0 0,-1 0 1 0 0,1 0 0 0 0,-1 1 25 0 0,11 41-277 0 0,36 145-205 0 0,-21-27 498 0 0,-6-34 486 0 0,-15-70-34 0 0,-6-41-227 0 0,1-1 0 0 0,2 2-241 0 0,5 37 567 0 0,-5-27 214 0 0,5 13-781 0 0,13 58 66 0 0,-8-49-1897 0 0,-13-42-3133 0 0,-1-6-1594 0 0</inkml:trace>
  <inkml:trace contextRef="#ctx0" brushRef="#br0" timeOffset="679.001">954 1165 20871 0 0,'-16'-1'264'0'0,"12"1"-128"0"0,-1-1 0 0 0,1 1 0 0 0,0 0 0 0 0,0 1 0 0 0,0-1 0 0 0,0 1 0 0 0,-3 0-136 0 0,-5 3 231 0 0,9-2-136 0 0,6-2-21 0 0,5-2-133 0 0,1 1-1 0 0,-1-1 0 0 0,1-1 1 0 0,-1 0-1 0 0,0 0 1 0 0,0 0-1 0 0,0-1 0 0 0,0 0 1 0 0,4-4 59 0 0,2 0-1369 0 0,1 1 1 0 0,8-3 1368 0 0,-2 2-4810 0 0,1-4-1402 0 0</inkml:trace>
  <inkml:trace contextRef="#ctx0" brushRef="#br0" timeOffset="1228.033">2007 468 15864 0 0,'-2'4'362'0'0,"-2"2"-238"0"0,-1 1 1 0 0,2 0-1 0 0,-1 0 0 0 0,1 1 0 0 0,0-1 1 0 0,0 1-1 0 0,1-1 0 0 0,0 1 0 0 0,0 0 1 0 0,1 0-1 0 0,0 6-124 0 0,1-5 6 0 0,0 16 2 0 0,0 0-1 0 0,2 0 0 0 0,3 9-7 0 0,16 94 226 0 0,20 87-808 0 0,-38-200 443 0 0,-2-10 27 0 0,-1 1 0 0 0,1 0 1 0 0,-1 0-1 0 0,0 0 0 0 0,-1 0 0 0 0,0 0 0 0 0,0 0 0 0 0,0 0 1 0 0,-2 4 111 0 0,3-9-56 0 0,0-1 1 0 0,0 1-1 0 0,-1-1 1 0 0,1 1-1 0 0,0 0 1 0 0,-1-1 0 0 0,1 1-1 0 0,-1-1 1 0 0,1 1-1 0 0,-1-1 1 0 0,1 0-1 0 0,-1 1 1 0 0,1-1 0 0 0,-1 1-1 0 0,1-1 1 0 0,-1 0-1 0 0,0 1 1 0 0,1-1-1 0 0,-1 0 1 0 0,0 0 0 0 0,1 0-1 0 0,-1 1 1 0 0,0-1-1 0 0,1 0 1 0 0,-1 0-1 0 0,1 0 1 0 0,-1 0 0 0 0,0 0-1 0 0,1 0 1 0 0,-1 0-1 0 0,0 0 1 0 0,1-1-1 0 0,-1 1 1 0 0,0 0 0 0 0,1 0-1 0 0,-1 0 1 0 0,0-1 55 0 0,-2 0-129 0 0,0 0 1 0 0,1 0-1 0 0,-1 0 1 0 0,0-1-1 0 0,1 1 1 0 0,-1-1-1 0 0,1 0 1 0 0,-2-2 128 0 0,-7-6-828 0 0,1 0 0 0 0,0-1-1 0 0,1 0 1 0 0,1-1 0 0 0,0 0 0 0 0,0-1 0 0 0,-2-5 828 0 0,-10-21-3148 0 0</inkml:trace>
  <inkml:trace contextRef="#ctx0" brushRef="#br0" timeOffset="1565.001">1650 384 13792 0 0,'0'-1'314'0'0,"0"0"-284"0"0,0 0 0 0 0,0 1 1 0 0,0-1-1 0 0,0 0 0 0 0,0 0 0 0 0,0 1 0 0 0,-1-1 0 0 0,1 0 0 0 0,0 0 0 0 0,0 1 0 0 0,-1-1 1 0 0,1 0-1 0 0,-1 0 0 0 0,1 1 0 0 0,0-1 0 0 0,-1 0-30 0 0,0 1 37 0 0,1-1 0 0 0,-1 0 0 0 0,1 0 0 0 0,-1 1 0 0 0,1-1 0 0 0,0 0 0 0 0,-1 0 0 0 0,1 1 0 0 0,0-1 0 0 0,0 0 0 0 0,0 0 0 0 0,-1 0 0 0 0,1 0 0 0 0,0 1 0 0 0,0-1 0 0 0,0-1-37 0 0,0 2 18 0 0,0-1 1 0 0,0 0-1 0 0,0 1 1 0 0,0-1 0 0 0,0 0-1 0 0,0 1 1 0 0,1-1-1 0 0,-1 0 1 0 0,0 1 0 0 0,0-1-1 0 0,0 0 1 0 0,1 1-1 0 0,-1-1 1 0 0,0 0 0 0 0,1 1-1 0 0,-1-1 1 0 0,1 1 0 0 0,-1-1-1 0 0,0 1 1 0 0,1-1-1 0 0,-1 1 1 0 0,1-1 0 0 0,0 1-19 0 0,1-3 122 0 0,0-1 12 0 0,1 0-1 0 0,0 0 1 0 0,0 0-1 0 0,0 0 1 0 0,1 1-1 0 0,-1-1 1 0 0,1 1-1 0 0,0 0 1 0 0,0 0 0 0 0,0 0-1 0 0,0 0 1 0 0,0 1-1 0 0,2-1-133 0 0,25-13 398 0 0,-18 9-152 0 0,0 1-1 0 0,11-4-245 0 0,-13 6 51 0 0,10-3 62 0 0,1-1-1 0 0,-1-1 0 0 0,12-8-112 0 0,1-5 25 0 0,-14 8-5 0 0,1 2-1 0 0,7-4-19 0 0,-15 9 0 0 0,0-1 0 0 0,12-9 0 0 0,-3 2 0 0 0,8-9 0 0 0,-23 18-24 0 0,0 0-1 0 0,1 0 1 0 0,8-4 24 0 0,0 1-69 0 0,-6 3-182 0 0,0 0 0 0 0,1 1 0 0 0,0 0-1 0 0,0 0 1 0 0,0 2 0 0 0,3-1 251 0 0,-11 3-227 0 0,-1 1 0 0 0,1 0 0 0 0,0 0 0 0 0,0 0 0 0 0,0 0 0 0 0,0 1 0 0 0,0-1 0 0 0,0 1 0 0 0,0 0 0 0 0,-1 0 0 0 0,1 0 0 0 0,2 1 227 0 0,26 16-1493 0 0,-28-16 1326 0 0,27 21-1455 0 0</inkml:trace>
  <inkml:trace contextRef="#ctx0" brushRef="#br0" timeOffset="1895.001">2411 885 20759 0 0,'0'0'472'0'0,"0"0"68"0"0,0 0 32 0 0,0 0-72 0 0,0-2-324 0 0,-3-13-154 0 0,2 12-30 0 0,1 1 0 0 0,-1 0 0 0 0,1-1-1 0 0,-1 1 1 0 0,1 0 0 0 0,0-1 0 0 0,0 1 0 0 0,0-1-1 0 0,0 1 1 0 0,0-2 8 0 0,10-33-163 0 0,-6 21-83 0 0,0-1-1 0 0,1-11 247 0 0,-4 19-160 0 0,1 1-1 0 0,1-1 0 0 0,-1 1 0 0 0,4-6 161 0 0,7-28-1081 0 0,-5 7-31 0 0,1-1-1 0 0,1 2 0 0 0,6-11 1113 0 0,-2 0-580 0 0,-11 33 574 0 0,0 1 1 0 0,1-1 0 0 0,4-7 5 0 0,-4 10 146 0 0,1-1 1 0 0,0 1 0 0 0,1 1-1 0 0,-1-1 1 0 0,5-3-147 0 0,-5 5 217 0 0,-4 5-171 0 0,-1 1 0 0 0,1 0 0 0 0,0 0 1 0 0,0 0-1 0 0,-1 0 0 0 0,1 0 0 0 0,0 0 0 0 0,0 0 0 0 0,0 0 0 0 0,0 1 0 0 0,1-2-46 0 0,3-1 112 0 0,-2 1-29 0 0,-1 1 0 0 0,1-1 0 0 0,-1 0 0 0 0,1 1 0 0 0,-1 0 0 0 0,1 0-1 0 0,0-1 1 0 0,0 2 0 0 0,0-1 0 0 0,0 0 0 0 0,0 1 0 0 0,0-1 0 0 0,0 1 0 0 0,-1 0 0 0 0,2 0-83 0 0,9 3 69 0 0,0 2 0 0 0,-1 0 0 0 0,0 0 0 0 0,0 1 0 0 0,0 1-1 0 0,2 1-68 0 0,-11-6 0 0 0,0 1 0 0 0,0-1 0 0 0,-1 0 0 0 0,1 1 0 0 0,-1 0 0 0 0,1 0 0 0 0,-1 0-1 0 0,0 0 1 0 0,0 0 0 0 0,0 0 0 0 0,-1 0 0 0 0,1 0 0 0 0,-1 1 0 0 0,1 1 0 0 0,2 8-19 0 0,0 1 0 0 0,-1 1 0 0 0,-1 0 19 0 0,3 10-32 0 0,6 43 106 0 0,-8-44 22 0 0,0 11 49 0 0,-3-23-33 0 0,1 1 0 0 0,1-1 1 0 0,1 3-113 0 0,-2-7 64 0 0,4 17 111 0 0,1-1 1 0 0,2 0 0 0 0,0 0 0 0 0,1-1-1 0 0,3 4-175 0 0,-2-9 58 0 0,10 16-137 0 0,-9-16-4 0 0,-9-14 7 0 0,0 0 1 0 0,1 0 0 0 0,-1-1 0 0 0,1 1 0 0 0,0 0 0 0 0,0-1 0 0 0,1 0 0 0 0,0 1 75 0 0,3 3-5933 0 0,-6-6-412 0 0</inkml:trace>
  <inkml:trace contextRef="#ctx0" brushRef="#br0" timeOffset="2251">2484 723 18543 0 0,'-24'-9'1859'0'0,"-24"-7"-1859"0"0,47 16 43 0 0,1 0-39 0 0,0 0-1 0 0,-1 0 0 0 0,1 0 1 0 0,0-1-1 0 0,0 1 1 0 0,0 0-1 0 0,-1 0 1 0 0,1 0-1 0 0,0 0 0 0 0,0 0 1 0 0,0 0-1 0 0,0 0 1 0 0,0 0-1 0 0,-1 0 1 0 0,1 0-1 0 0,0 0 0 0 0,0 0 1 0 0,0-1-1 0 0,0 1 1 0 0,0 0-1 0 0,-1 0 1 0 0,1 0-1 0 0,0 0 1 0 0,0 0-1 0 0,0-1 0 0 0,0 1 1 0 0,0 0-1 0 0,0 0 1 0 0,0 0-1 0 0,0 0 1 0 0,0-1-1 0 0,0 1 0 0 0,0 0 1 0 0,0 0-1 0 0,0 0 1 0 0,0 0-4 0 0,0-4 12 0 0,1 0 1 0 0,0 0 0 0 0,0 0-1 0 0,1 1 1 0 0,-1-1 0 0 0,1 1-1 0 0,0-1 1 0 0,0 1 0 0 0,0 0 0 0 0,0-1-1 0 0,0 1 1 0 0,1 0 0 0 0,-1 0-1 0 0,1 1 1 0 0,0-1-13 0 0,4-3-32 0 0,-1 0 1 0 0,1 0-1 0 0,0 1 0 0 0,0 0 0 0 0,0 0 1 0 0,7-3 31 0 0,12-5-332 0 0,-19 8 75 0 0,1 1 0 0 0,0 1 0 0 0,0-1 0 0 0,0 1 0 0 0,0 1 0 0 0,8-3 257 0 0,10 2-931 0 0,-13 2 223 0 0,0-1 0 0 0,0-1-1 0 0,-1 1 1 0 0,1-2 0 0 0,-1 0 0 0 0,1 0-1 0 0,8-6 709 0 0,17-9-1214 0 0,1-1-2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47.513"/>
    </inkml:context>
    <inkml:brush xml:id="br0">
      <inkml:brushProperty name="width" value="0.05" units="cm"/>
      <inkml:brushProperty name="height" value="0.05" units="cm"/>
      <inkml:brushProperty name="color" value="#E71224"/>
    </inkml:brush>
  </inkml:definitions>
  <inkml:trace contextRef="#ctx0" brushRef="#br0">307 142 14856 0 0,'0'0'332'0'0,"-3"0"50"0"0,-7 2-258 0 0,0-1-1 0 0,0 2 0 0 0,0-1 1 0 0,0 1-1 0 0,0 1 0 0 0,0 0 1 0 0,1 0-1 0 0,-9 6-123 0 0,-6 2 530 0 0,19-10-427 0 0,0 1-1 0 0,0 0 1 0 0,1 1-1 0 0,-1-1 0 0 0,1 1 1 0 0,0 0-1 0 0,0 0 0 0 0,-2 3-102 0 0,-27 39 85 0 0,23-28-85 0 0,1 1 0 0 0,1 0 0 0 0,1 0 0 0 0,-2 9 0 0 0,-4 9 0 0 0,-16 50 0 0 0,23-66 0 0 0,1 0 0 0 0,1 0 0 0 0,1 0 0 0 0,0 0 0 0 0,2 1 0 0 0,1 19 0 0 0,0-37 21 0 0,0 0-1 0 0,1-1 1 0 0,0 1-1 0 0,0 0 1 0 0,0-1-1 0 0,0 1 1 0 0,1-1-1 0 0,-1 0 0 0 0,1 1 1 0 0,0-1-1 0 0,0 0 1 0 0,0 0-1 0 0,0 0 1 0 0,1 0-1 0 0,-1-1 1 0 0,1 1-1 0 0,0-1 0 0 0,-1 1 1 0 0,1-1-1 0 0,0 0 1 0 0,0 0-1 0 0,1 0 1 0 0,-1-1-1 0 0,0 1 1 0 0,1-1-1 0 0,-1 1 0 0 0,1-1 1 0 0,-1 0-1 0 0,1-1 1 0 0,1 1-21 0 0,85 11 300 0 0,60 10-190 0 0,-142-20-103 0 0,0 1-1 0 0,-1 0 0 0 0,1 0 1 0 0,-1 0-1 0 0,0 1 1 0 0,0 0-1 0 0,0 1-6 0 0,14 7 19 0 0,-18-10-15 0 0,-1 0-1 0 0,1 0 0 0 0,-1 0 0 0 0,1 1 0 0 0,-1-1 0 0 0,0 1 0 0 0,0-1 0 0 0,0 1 0 0 0,0 0 0 0 0,-1-1 1 0 0,1 1-1 0 0,-1 0 0 0 0,0 0 0 0 0,1 0 0 0 0,-2 0 0 0 0,1 0 0 0 0,0 1 0 0 0,0 1-3 0 0,0 3 14 0 0,1 1 0 0 0,-1-1 0 0 0,-1 1 0 0 0,0 0-1 0 0,0-1 1 0 0,-1 5-14 0 0,-2-1 62 0 0,1 0 0 0 0,-2 0 1 0 0,1-1-1 0 0,-4 6-62 0 0,-3 10 148 0 0,4-8-95 0 0,-2 0 0 0 0,0 0-1 0 0,-2 0 1 0 0,0-1-1 0 0,0-1 1 0 0,-2 1-1 0 0,-10 10-52 0 0,-4 5-42 0 0,20-24-26 0 0,0 0 0 0 0,-1-1 0 0 0,0 0-1 0 0,0-1 1 0 0,-1 0 0 0 0,0 0 0 0 0,0 0 0 0 0,0-1-1 0 0,-3 1 69 0 0,9-6-128 0 0,1-1 97 0 0,1 0-1 0 0,-1 0 0 0 0,0-1 0 0 0,0 1 0 0 0,1 0 0 0 0,-1 0 1 0 0,0-1-1 0 0,0 1 0 0 0,1 0 0 0 0,-1-1 0 0 0,0 1 0 0 0,1-1 1 0 0,-1 1-1 0 0,0-1 0 0 0,1 1 0 0 0,-1-1 0 0 0,1 1 0 0 0,-1-1 1 0 0,1 1-1 0 0,-1-1 0 0 0,1 0 0 0 0,-1 1 0 0 0,1-1 0 0 0,0 0 1 0 0,-1 0-1 0 0,1 1 0 0 0,0-1 0 0 0,0 0 0 0 0,-1 0 0 0 0,1 1 1 0 0,0-1 31 0 0,-1-4-224 0 0,0-1 1 0 0,1 1 0 0 0,-1 0-1 0 0,1-5 224 0 0,1 3-219 0 0,-1-1 0 0 0,2 0 0 0 0,-1 1 0 0 0,1-1 0 0 0,0 1-1 0 0,0-1 1 0 0,1 1 0 0 0,3-5 219 0 0,6-13-1487 0 0,14-18 1487 0 0,-11 18-295 0 0,22-43-729 0 0</inkml:trace>
  <inkml:trace contextRef="#ctx0" brushRef="#br0" timeOffset="415.003">777 468 16903 0 0,'-3'2'382'0'0,"-4"5"-44"0"0,-1 0 0 0 0,1 0 0 0 0,-4 6-338 0 0,-3 2 292 0 0,2-1-221 0 0,1 1 0 0 0,1 0 0 0 0,0 0 0 0 0,1 1 0 0 0,1 0 0 0 0,-1 3-71 0 0,-12 23 777 0 0,13-25-557 0 0,1 0 1 0 0,1 1-1 0 0,0 0 0 0 0,1 0 0 0 0,1 0 1 0 0,1 0-1 0 0,0 1 0 0 0,2 0 0 0 0,0-1 1 0 0,1 3-221 0 0,1 8 8 0 0,2 0 0 0 0,4 20-8 0 0,-2-15-215 0 0,-3-28 77 0 0,-1-1 0 0 0,1 1 0 0 0,0-1 1 0 0,0 0-1 0 0,1 0 0 0 0,0 1 0 0 0,2 1 138 0 0,2 7-452 0 0,-6-12 38 0 0,1-2 369 0 0,-1 0-1 0 0,0 0 0 0 0,1-1 0 0 0,-1 1 1 0 0,1 0-1 0 0,-1-1 0 0 0,0 1 0 0 0,1-1 1 0 0,-1 1-1 0 0,0-1 0 0 0,1 0 0 0 0,-1 0 1 0 0,0 0-1 0 0,0 1 0 0 0,0-1 0 0 0,0 0 1 0 0,0 0-1 0 0,0 0 0 0 0,0-1 0 0 0,0 1 1 0 0,0 0-1 0 0,0 0 0 0 0,0 0 0 0 0,-1-1 1 0 0,1 1-1 0 0,-1 0 0 0 0,1-1 0 0 0,-1 1 1 0 0,1 0-1 0 0,-1-1 0 0 0,0 1 0 0 0,1-1 46 0 0,0-8-13 0 0,0 1-1 0 0,0-1 1 0 0,-1 0-1 0 0,0-7 14 0 0,0 5-83 0 0,-1-19-109 0 0,-1 0-1 0 0,-1 0 1 0 0,-2 0-1 0 0,-1 0 0 0 0,-7-21 193 0 0,4 26-696 0 0,-10-17 696 0 0,4 7-371 0 0,7 20 26 0 0,-1-1 0 0 0,-1 1 0 0 0,0 0 0 0 0,-1 1 0 0 0,-1 1 0 0 0,-3-4 345 0 0,10 12-138 0 0,-3-2-14 0 0,0 0 1 0 0,0 1-1 0 0,0 0 1 0 0,-1 0 0 0 0,0 1-1 0 0,-9-6 152 0 0,-14-5 390 0 0,-15-5-390 0 0,40 20 101 0 0,0-1 336 0 0,-1 0 0 0 0,0 1 0 0 0,0 0 0 0 0,-8-1-437 0 0,-3 1 4832 0 0,22 0-4571 0 0,15-20 113 0 0,-14 16-302 0 0,1 0 0 0 0,0 0 1 0 0,1 1-1 0 0,0-1-72 0 0,165-143 593 0 0,-75 65-434 0 0,-55 48-96 0 0,-19 17 83 0 0,16-11-146 0 0,-31 25 23 0 0,1 0-1 0 0,0 0 1 0 0,0 1-1 0 0,0 0 1 0 0,1 1-1 0 0,0 0 1 0 0,1-1-23 0 0,-3 3-18 0 0,0-1 0 0 0,0 0 1 0 0,0-1-1 0 0,-1 0 0 0 0,1 0 1 0 0,-1 0-1 0 0,0-1 0 0 0,1 0 18 0 0,-5 3 4 0 0,0 0 0 0 0,0 0-1 0 0,0 0 1 0 0,1 1 0 0 0,-1-1-1 0 0,0 1 1 0 0,1 0 0 0 0,-1-1-1 0 0,0 1 1 0 0,1 0 0 0 0,-1 0-1 0 0,0 0 1 0 0,1 1 0 0 0,-1-1-1 0 0,1 1-3 0 0,22 4-1275 0 0,-11 0-2424 0 0,-10-4 1892 0 0,4 4-4842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45.727"/>
    </inkml:context>
    <inkml:brush xml:id="br0">
      <inkml:brushProperty name="width" value="0.05" units="cm"/>
      <inkml:brushProperty name="height" value="0.05" units="cm"/>
      <inkml:brushProperty name="color" value="#E71224"/>
    </inkml:brush>
  </inkml:definitions>
  <inkml:trace contextRef="#ctx0" brushRef="#br0">236 7 15232 0 0,'0'0'348'0'0,"0"0"49"0"0,0 0 19 0 0,0 0-50 0 0,-3-1-236 0 0,-7-4-60 0 0,9 5-62 0 0,1 0 0 0 0,0 0-1 0 0,0 0 1 0 0,0 0-1 0 0,0 0 1 0 0,0 0 0 0 0,0 0-1 0 0,-1 0 1 0 0,1 0-1 0 0,0 0 1 0 0,0 0-1 0 0,0 0 1 0 0,0 0 0 0 0,-1 0-1 0 0,1 0 1 0 0,0 0-1 0 0,0 0 1 0 0,0 0-1 0 0,0 0 1 0 0,0 0 0 0 0,-1 0-1 0 0,1 0 1 0 0,0 0-1 0 0,0 0 1 0 0,0 0 0 0 0,0 0-1 0 0,0 0 1 0 0,0 0-1 0 0,-1 0 1 0 0,1 0-1 0 0,0 1 1 0 0,0-1 0 0 0,0 0-1 0 0,0 0 1 0 0,0 0-1 0 0,0 0 1 0 0,0 0-1 0 0,-1 0-7 0 0,-2 4 138 0 0,-1 0-1 0 0,1 0 0 0 0,0 0 0 0 0,0 1 0 0 0,0-1 1 0 0,1 1-1 0 0,-1 0 0 0 0,0 1-137 0 0,-16 45 455 0 0,18-50-457 0 0,-16 76 329 0 0,-4 12 467 0 0,-6 73-794 0 0,-1 94 255 0 0,25-226-246 0 0,-8 98 102 0 0,1-9-28 0 0,-14 58-83 0 0,19-141 90 0 0,3-21-23 0 0,0-1 0 0 0,-1 0 0 0 0,-1 0 0 0 0,-2 5-67 0 0,5-16 30 0 0,0 1-1 0 0,-1 0 0 0 0,1 0 1 0 0,1 0-1 0 0,-1 1 0 0 0,0 2-29 0 0,1-5 86 0 0,0-17 42 0 0,5-92-307 0 0,4 0 0 0 0,6-11 179 0 0,-9 64-76 0 0,-3 24-14 0 0,1-1-1 0 0,5-16 91 0 0,24-102-304 0 0,-12 52-196 0 0,14-34 500 0 0,9-26-371 0 0,-44 156 371 0 0,2-5-2 0 0,-1-1 0 0 0,1 1 0 0 0,0 0 0 0 0,1-1 0 0 0,-1 1 0 0 0,1 0 0 0 0,2-3 2 0 0,17-32 13 0 0,-22 40-2 0 0,0 1 0 0 0,0-1-1 0 0,0 1 1 0 0,1-1 0 0 0,-1 1-1 0 0,0-1 1 0 0,1 1 0 0 0,-1 0 0 0 0,0-1-1 0 0,1 1 1 0 0,-1-1 0 0 0,1 1-1 0 0,-1 0 1 0 0,1-1 0 0 0,-1 1 0 0 0,1 0-1 0 0,-1-1 1 0 0,1 1 0 0 0,-1 0-1 0 0,1 0 1 0 0,-1 0 0 0 0,1-1 0 0 0,-1 1-1 0 0,1 0 1 0 0,-1 0 0 0 0,1 0-1 0 0,0 0-10 0 0,8 0 64 0 0,-6 1-10 0 0,3 4-76 0 0,-4-4-132 0 0,-2-1-12 0 0,0 0 6 0 0,0 0 47 0 0,0 0 182 0 0,0 0 31 0 0,0 0-33 0 0,1-1-104 0 0,5-4 23 0 0,8 2 17 0 0,-11 4-7 0 0,-3-1 4 0 0,24-23 45 0 0,-21 20-141 0 0,-3 3-4 0 0,0 0 47 0 0,0 0 181 0 0,0 0 85 0 0,0 0 13 0 0,0 0-48 0 0,0 3-206 0 0,-1 0 21 0 0,1 1-1 0 0,0 0 1 0 0,0 0-1 0 0,1-1 0 0 0,-1 1 1 0 0,1 0-1 0 0,0-1 0 0 0,0 1 1 0 0,0-1-1 0 0,0 1 1 0 0,0-1-1 0 0,1 1 0 0 0,0-1 1 0 0,1 3 7 0 0,-1-3 13 0 0,1 0 1 0 0,-1 0 0 0 0,0 0-1 0 0,1 0 1 0 0,0 0-1 0 0,0-1 1 0 0,-1 1 0 0 0,2-1-1 0 0,-1 0 1 0 0,0 0-1 0 0,0 0 1 0 0,0 0 0 0 0,1-1-1 0 0,-1 0 1 0 0,1 1 0 0 0,0-1-1 0 0,-1 0 1 0 0,1 0-1 0 0,0-1-13 0 0,18 3 104 0 0,-1-1 0 0 0,1-2 0 0 0,-1 0 0 0 0,1-1 0 0 0,-1-1 0 0 0,7-2-104 0 0,10-5 77 0 0,-16 2-140 0 0,-16 6 72 0 0,-1-1 0 0 0,1 0 1 0 0,-1-1-1 0 0,0 1 0 0 0,0-1 1 0 0,0 0-1 0 0,0 0 0 0 0,-1-1 1 0 0,1 0-1 0 0,3-3-9 0 0,-5 4 38 0 0,2-4 30 0 0,6-16 43 0 0,-10 18-100 0 0,-1 4-15 0 0,0-1-1 0 0,0 1 0 0 0,-1 0 1 0 0,1 0-1 0 0,0 0 0 0 0,0 0 1 0 0,0 0-1 0 0,0 0 0 0 0,1 0 1 0 0,-1 0-1 0 0,0 0 1 0 0,0 0-1 0 0,0 0 0 0 0,1 0 1 0 0,-1 0-1 0 0,1 0 0 0 0,-1-1 5 0 0,4-11 0 0 0,-4 12 5 0 0,0 0 0 0 0,-1 0 0 0 0,1 0 0 0 0,0 0 0 0 0,0 0 0 0 0,-1 0 0 0 0,1 0 0 0 0,-1 0 0 0 0,1 1 0 0 0,-1-1 0 0 0,1 0-1 0 0,-1 0 1 0 0,0 0-5 0 0,-11-10 16 0 0,10 10-19 0 0,0 0-1 0 0,0 1 1 0 0,0-1-1 0 0,0 1 0 0 0,0 0 1 0 0,0-1-1 0 0,-1 1 1 0 0,1 0-1 0 0,0 0 1 0 0,0 1-1 0 0,0-1 0 0 0,0 0 1 0 0,0 1-1 0 0,0-1 1 0 0,0 1-1 0 0,0-1 1 0 0,0 1-1 0 0,0 0 0 0 0,0 0 1 0 0,1 0-1 0 0,-1 0 1 0 0,0 0-1 0 0,0 1 0 0 0,1-1 4 0 0,-3 2 2 0 0,1 0-1 0 0,0 0 0 0 0,0 0 1 0 0,0 0-1 0 0,0 1 0 0 0,0-1 0 0 0,0 1 1 0 0,1 0-1 0 0,0 0 0 0 0,-2 3-1 0 0,-9 25 366 0 0,-5 22-366 0 0,14-40 79 0 0,1 0 0 0 0,1 1 0 0 0,0-1 0 0 0,0 1 0 0 0,2 6-79 0 0,8 121 594 0 0,-2-70-300 0 0,0-21-25 0 0,10 43-269 0 0,-8-51 41 0 0,-1-14-35 0 0,2 0 0 0 0,10 25-6 0 0,-4-13-2 0 0,-8-23 34 0 0,1-1 1 0 0,1 0-1 0 0,0-1 0 0 0,7 10-32 0 0,-4-8 23 0 0,-5-8-18 0 0,1 0 0 0 0,0 0 0 0 0,6 5-5 0 0,-7-7 1 0 0,-3-4-25 0 0,0-1 0 0 0,1 1 0 0 0,-1-1 0 0 0,1 1 0 0 0,0-1 0 0 0,3 1 24 0 0,-3-1-102 0 0,1 0-1 0 0,0 1 1 0 0,-1 0 0 0 0,3 2 102 0 0,-5-3-225 0 0,0 0 0 0 0,0-1 0 0 0,0 1 0 0 0,0-1 0 0 0,0 0 0 0 0,1 0 1 0 0,-1 0-1 0 0,1 0 0 0 0,-1-1 0 0 0,1 0 0 0 0,0 1 0 0 0,-1-1 0 0 0,4 0 225 0 0,2-1-1307 0 0</inkml:trace>
  <inkml:trace contextRef="#ctx0" brushRef="#br0" timeOffset="852.005">1238 178 14800 0 0,'-5'1'3'0'0,"-4"1"350"0"0,1 0 0 0 0,-1 1 1 0 0,-7 3-354 0 0,13-5 40 0 0,1 0 0 0 0,-1 1 0 0 0,1-1 0 0 0,-1 1 0 0 0,1 0 0 0 0,0-1 0 0 0,0 1 0 0 0,0 0 0 0 0,0 0 0 0 0,0 1 0 0 0,0-1 0 0 0,0 0 0 0 0,1 1 1 0 0,-2 1-41 0 0,-2 8 70 0 0,0 1 1 0 0,1-1-1 0 0,0 1 1 0 0,1 0-1 0 0,0 0 1 0 0,1 1-1 0 0,0 8-70 0 0,0 23 753 0 0,2 29-753 0 0,1-17 268 0 0,5 69-59 0 0,-4-97-173 0 0,14 120 82 0 0,-11-96-89 0 0,-1-27-6 0 0,-2-1-1 0 0,-1 3-22 0 0,-1 5 1 0 0,1-14 34 0 0,0 1 0 0 0,-2-1 0 0 0,-1 1 0 0 0,0-1 0 0 0,-3 7-35 0 0,5-25 18 0 0,0-1 0 0 0,0 1 0 0 0,0-1 0 0 0,0 1 0 0 0,0-1 0 0 0,0 1 0 0 0,-1-1 0 0 0,1 0 0 0 0,0 1 0 0 0,0-1 0 0 0,-1 1 0 0 0,1-1 0 0 0,0 0 0 0 0,0 1 0 0 0,-1-1 0 0 0,1 1-1 0 0,0-1 1 0 0,-1 0 0 0 0,1 1 0 0 0,-1-1 0 0 0,1 0 0 0 0,0 0 0 0 0,-1 1 0 0 0,1-1-18 0 0,-1 0 5 0 0,1 0 1 0 0,-1 0-1 0 0,1 0 0 0 0,-1-1 1 0 0,1 1-1 0 0,-1 0 0 0 0,1 0 1 0 0,0 0-1 0 0,-1 0 1 0 0,1-1-1 0 0,-1 1 0 0 0,1 0 1 0 0,0 0-1 0 0,-1-1 0 0 0,1 1 1 0 0,0 0-1 0 0,-1-1 0 0 0,1 1 1 0 0,0 0-1 0 0,-1-1-5 0 0,-13-23-9 0 0,14 23 24 0 0,-7-15-9 0 0,1-1 0 0 0,1 1 0 0 0,0-1 0 0 0,1 0 0 0 0,0-3-6 0 0,-9-90-358 0 0,7 50 202 0 0,3 36 61 0 0,-7-62-1016 0 0,1-65 1111 0 0,9 97-215 0 0,2 0 0 0 0,3 0 1 0 0,10-49 214 0 0,-11 84 85 0 0,-1 4-6 0 0,0 0-1 0 0,2 0 1 0 0,1-3-79 0 0,-5 14 66 0 0,1 0 1 0 0,0 0 0 0 0,0 0-1 0 0,0 0 1 0 0,0 1 0 0 0,1-1 0 0 0,-1 1-1 0 0,1 0 1 0 0,0 0 0 0 0,0 0-1 0 0,0 0 1 0 0,0 0 0 0 0,1 1-1 0 0,0-1-66 0 0,-3 3 24 0 0,0-1-1 0 0,0 1 0 0 0,1-1 0 0 0,-1 1 0 0 0,0 0 0 0 0,1-1 0 0 0,-1 1 1 0 0,1 0-1 0 0,-1 0 0 0 0,0 0 0 0 0,1 0 0 0 0,-1 0 0 0 0,0 1 0 0 0,1-1 0 0 0,-1 0 1 0 0,0 1-1 0 0,1-1 0 0 0,-1 1 0 0 0,0-1 0 0 0,0 1 0 0 0,1-1 0 0 0,-1 1 1 0 0,0 0-1 0 0,0 0 0 0 0,0 0 0 0 0,0 0-23 0 0,4 3 60 0 0,0 0 1 0 0,0 0-1 0 0,0 1 1 0 0,-1 0-1 0 0,1 1-60 0 0,3 4 113 0 0,-2 1 0 0 0,1 0 0 0 0,-1 0 0 0 0,2 8-113 0 0,10 16 212 0 0,14 30 189 0 0,-7-12-163 0 0,2 5-34 0 0,6 10 25 0 0,-11-24-109 0 0,-12-25 24 0 0,10 17-144 0 0,-10-20 40 0 0,-1 0 0 0 0,2 5-40 0 0,-7-13 0 0 0,1-1 0 0 0,0 0 0 0 0,3 4 0 0 0,5 7 0 0 0,7 2 91 0 0,-19-19-22 0 0,-1-1-5 0 0,0 0 6 0 0,1-1 15 0 0,0 0-68 0 0,0 0 1 0 0,0 0-1 0 0,0 0 1 0 0,-1-1-1 0 0,1 1 0 0 0,0 0 1 0 0,-1 0-1 0 0,1-1 1 0 0,-1 1-1 0 0,1 0 0 0 0,-1-1 1 0 0,0 1-1 0 0,0 0 1 0 0,1-1-1 0 0,-1 1 0 0 0,0 0 1 0 0,0-1-18 0 0,-1-30 281 0 0,1 17-149 0 0,-2-18 109 0 0,-4-27-241 0 0,2 29-17 0 0,0-25 17 0 0,0-37 1 0 0,1 65-43 0 0,2-1 1 0 0,1 1-1 0 0,1 0 0 0 0,1-1 0 0 0,3-6 42 0 0,3-19-344 0 0,-7 38-7 0 0,1 0 0 0 0,1 0 0 0 0,5-16 351 0 0,-7 29-92 0 0,0 0-1 0 0,0 1 1 0 0,1-1 0 0 0,-1 0-1 0 0,1 1 1 0 0,-1-1-1 0 0,1 0 1 0 0,0 1 0 0 0,0 0-1 0 0,0-1 1 0 0,0 1 0 0 0,1 0 92 0 0,-1 1-187 0 0,-1 0 0 0 0,1 0 0 0 0,0 0 0 0 0,-1 0 0 0 0,1 0 0 0 0,0 1 0 0 0,0-1 0 0 0,0 0 0 0 0,0 1 0 0 0,0 0 0 0 0,0-1 0 0 0,0 1 0 0 0,0 0 1 0 0,0 0-1 0 0,0 0 0 0 0,0 1 0 0 0,0-1 0 0 0,1 1 187 0 0,18 4-1505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6:02.457"/>
    </inkml:context>
    <inkml:brush xml:id="br0">
      <inkml:brushProperty name="width" value="0.05" units="cm"/>
      <inkml:brushProperty name="height" value="0.05" units="cm"/>
      <inkml:brushProperty name="color" value="#E71224"/>
    </inkml:brush>
  </inkml:definitions>
  <inkml:trace contextRef="#ctx0" brushRef="#br0">930 18 12408 0 0,'-9'-8'945'0'0,"4"6"-893"0"0,1 0 1 0 0,-1 1-1 0 0,0 0 1 0 0,0 0-1 0 0,1 0 1 0 0,-1 0-1 0 0,0 1 0 0 0,0-1 1 0 0,0 1-1 0 0,0 1 1 0 0,0-1-1 0 0,0 1 1 0 0,1-1-1 0 0,-1 2 1 0 0,0-1-1 0 0,0 0 0 0 0,1 1 1 0 0,-3 1-53 0 0,-13 5 372 0 0,14-6-300 0 0,0 1 0 0 0,0-1 0 0 0,0 1 1 0 0,0 1-1 0 0,1-1 0 0 0,-1 1 0 0 0,-1 1-72 0 0,-13 16 147 0 0,0 0-1 0 0,-5 9-146 0 0,-26 27 59 0 0,21-29 33 0 0,16-15-29 0 0,1 0 0 0 0,-9 11-63 0 0,-10 16 345 0 0,1 2 1 0 0,2 0-1 0 0,1 2 1 0 0,1 6-346 0 0,3-3 435 0 0,3 1 1 0 0,-15 50-436 0 0,24-55 143 0 0,-1 0-13 0 0,2 0 1 0 0,2 0-1 0 0,2 1 1 0 0,1 7-131 0 0,4 25 83 0 0,3 1-1 0 0,8 38-82 0 0,26 149 178 0 0,-30-231-168 0 0,-2-13-10 0 0,0 0 0 0 0,1 0 0 0 0,2 0 0 0 0,9 41 15 0 0,-11-40 10 0 0,2 0-1 0 0,0-1 1 0 0,1 0 0 0 0,0 0-25 0 0,0-5-118 0 0,-2 1 0 0 0,4 15 118 0 0,-6-19-87 0 0,4-3 368 0 0,-3-6-1547 0 0,-3-5-2653 0 0,-1-23 2289 0 0</inkml:trace>
  <inkml:trace contextRef="#ctx0" brushRef="#br0" timeOffset="370.005">36 878 9008 0 0,'0'0'200'0'0,"0"0"33"0"0,-2-1 15 0 0,-1 0-170 0 0,-13-9 169 0 0,15 9 112 0 0,-1 1 93 0 0,-7 0 11 0 0,7 0-29 0 0,2 0-123 0 0,0 0-58 0 0,0 0-11 0 0,0 0 16 0 0,0 0 81 0 0,0 0 40 0 0,0 0 5 0 0,0 2 0 0 0,0-1-318 0 0,0 0 1 0 0,0 0 0 0 0,0-1 0 0 0,0 1 0 0 0,0 0 0 0 0,1 0 0 0 0,-1-1 0 0 0,0 1 0 0 0,1 0 0 0 0,-1-1-1 0 0,0 1 1 0 0,1 0 0 0 0,-1-1 0 0 0,1 1 0 0 0,-1 0 0 0 0,1-1 0 0 0,-1 1 0 0 0,1-1 0 0 0,-1 1-1 0 0,1-1 1 0 0,0 1 0 0 0,-1-1 0 0 0,1 1-67 0 0,2 0 74 0 0,-1 0 0 0 0,1 0 0 0 0,0 0 0 0 0,-1 0 0 0 0,1 0 0 0 0,0 0 0 0 0,2-1-74 0 0,5 1 112 0 0,0 0 0 0 0,1-1 0 0 0,-1 0-1 0 0,5-2-111 0 0,11-2 302 0 0,-1-2-1 0 0,5-2-301 0 0,3 0 221 0 0,-15 3-62 0 0,0-2 0 0 0,13-5-159 0 0,-11 4 26 0 0,19-6-26 0 0,43-11-92 0 0,54-26 92 0 0,-2 4-268 0 0,-117 40-308 0 0,0 2 0 0 0,5-2 576 0 0,1 1-1215 0 0</inkml:trace>
  <inkml:trace contextRef="#ctx0" brushRef="#br0" timeOffset="1071.003">1105 1020 17447 0 0,'0'0'396'0'0,"0"0"52"0"0,0 0 31 0 0,0 0-52 0 0,3-2-281 0 0,4-6-131 0 0,-5 6-16 0 0,-1 1 1 0 0,0-1-1 0 0,1 0 0 0 0,0 1 0 0 0,-1-1 1 0 0,1 1-1 0 0,0-1 0 0 0,-1 1 0 0 0,1 0 0 0 0,0 0 1 0 0,0 0-1 0 0,0 0 0 0 0,0 0 0 0 0,2 0 1 0 0,3 0-118 0 0,1 1 0 0 0,-1 0-1 0 0,0 0 1 0 0,1 1 0 0 0,-1 0-1 0 0,0 0 1 0 0,0 0 0 0 0,0 1-1 0 0,0 0 1 0 0,0 1-1 0 0,0 0 1 0 0,0 0 0 0 0,-1 0-1 0 0,1 1 1 0 0,-1 0 0 0 0,0 0-1 0 0,0 0 1 0 0,-1 1 0 0 0,1 0-1 0 0,-1 0 1 0 0,0 0 0 0 0,1 2 117 0 0,-4-3-39 0 0,-1-1 0 0 0,1 0 0 0 0,-1 1 0 0 0,1-1-1 0 0,-1 1 1 0 0,0-1 0 0 0,-1 1 0 0 0,1 0-1 0 0,-1-1 1 0 0,1 1 0 0 0,-1 0 0 0 0,0-1-1 0 0,0 1 1 0 0,-1 0 0 0 0,1-1 0 0 0,-1 1-1 0 0,0 0 1 0 0,0 1 40 0 0,-4 9 97 0 0,0 0 0 0 0,0 0-1 0 0,-8 13-96 0 0,12-26 4 0 0,-9 17 135 0 0,-1 0 0 0 0,-3 2-139 0 0,-16 27 374 0 0,-26 44 509 0 0,31-52-692 0 0,10-11-35 0 0,-11 28-156 0 0,11-24 42 0 0,3-4-39 0 0,2 0 0 0 0,1 1 1 0 0,0 8-4 0 0,-2 4 0 0 0,-2 2 0 0 0,1 15 0 0 0,9-46 0 0 0,1 1 0 0 0,1 0 0 0 0,0 0 0 0 0,1 0 0 0 0,1 0 0 0 0,1 12 0 0 0,-2-23 3 0 0,1 0 0 0 0,-1 1-1 0 0,1-1 1 0 0,-1 0 0 0 0,1 0-1 0 0,0 0 1 0 0,0 0 0 0 0,0 0-1 0 0,0 0 1 0 0,0 0-1 0 0,0-1 1 0 0,1 1 0 0 0,-1 0-1 0 0,1-1 1 0 0,-1 1 0 0 0,1 0-1 0 0,-1-1 1 0 0,1 0 0 0 0,0 1-1 0 0,0-1 1 0 0,0 0-1 0 0,0 0-2 0 0,1 0 17 0 0,1 0-1 0 0,0 0 1 0 0,-1 0-1 0 0,1 0 1 0 0,0-1-1 0 0,0 1 1 0 0,0-1-1 0 0,0 0 1 0 0,-1 0-1 0 0,1 0 1 0 0,0-1-1 0 0,3 0-16 0 0,11-4 31 0 0,0-1-1 0 0,0-1 0 0 0,-1 0 0 0 0,0-1 1 0 0,0-1-1 0 0,7-5-30 0 0,50-35-4 0 0,-55 38-218 0 0,-1-1 0 0 0,0-1 222 0 0,17-13-567 0 0,1 5 56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6:06.559"/>
    </inkml:context>
    <inkml:brush xml:id="br0">
      <inkml:brushProperty name="width" value="0.05" units="cm"/>
      <inkml:brushProperty name="height" value="0.05" units="cm"/>
      <inkml:brushProperty name="color" value="#E71224"/>
    </inkml:brush>
  </inkml:definitions>
  <inkml:trace contextRef="#ctx0" brushRef="#br0">0 229 15088 0 0,'0'0'340'0'0,"0"0"50"0"0,0 0 25 0 0,1-2-49 0 0,7-23-222 0 0,-3 19-102 0 0,0 1 0 0 0,0-1 0 0 0,0 1 0 0 0,0 0 0 0 0,1 1 0 0 0,0-1 0 0 0,0 1 0 0 0,0 0 0 0 0,0 0 0 0 0,3 0-42 0 0,0-1 116 0 0,12-2 159 0 0,1 0 10 0 0,-15 4-203 0 0,1 1 0 0 0,0-1-1 0 0,-1 1 1 0 0,1 1 0 0 0,0-1-1 0 0,0 1 1 0 0,3 1-82 0 0,60 0 169 0 0,-32 1-327 0 0,-6-2-310 0 0,0-1 0 0 0,0-1-1 0 0,0-2 1 0 0,0-2 0 0 0,-1-1 0 0 0,13-5 468 0 0,-12 3-446 0 0,1 2 1 0 0,0 1-1 0 0,0 1 1 0 0,1 2-1 0 0,0 1 1 0 0,9 2 445 0 0,4 1-378 0 0,3-1-1027 0 0,1 3 0 0 0,9 3 1405 0 0,-27-2-1185 0 0,-1-2 0 0 0,25-3 1185 0 0,-7 1-412 0 0,-32 0 318 0 0,-1-1 0 0 0,20-4 94 0 0,-4 1 551 0 0,56-13 2698 0 0,-59 13-1844 0 0,-12 1-236 0 0,1 1 1 0 0,-1 1 0 0 0,2 1-1170 0 0,-1 2 279 0 0,0-1 1 0 0,-1 2-1 0 0,1 1-279 0 0,49 6-456 0 0,-63-8 343 0 0,18 3-977 0 0,0 0 0 0 0,23-1 1090 0 0,-4-3-1676 0 0,-28 0-2665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6:04.814"/>
    </inkml:context>
    <inkml:brush xml:id="br0">
      <inkml:brushProperty name="width" value="0.05" units="cm"/>
      <inkml:brushProperty name="height" value="0.05" units="cm"/>
      <inkml:brushProperty name="color" value="#E71224"/>
    </inkml:brush>
  </inkml:definitions>
  <inkml:trace contextRef="#ctx0" brushRef="#br0">895 115 7776 0 0,'0'-7'51'0'0,"0"6"-19"0"0,0-1 0 0 0,0 0 0 0 0,0 0-1 0 0,0 0 1 0 0,0 0 0 0 0,0 0 0 0 0,1 0 0 0 0,-1 1-1 0 0,0-1 1 0 0,1 0 0 0 0,0 0 0 0 0,-1 0 0 0 0,1 1-1 0 0,0-1 1 0 0,0 0 0 0 0,0 1 0 0 0,1-1-32 0 0,2-4 59 0 0,0 0 0 0 0,0 0 0 0 0,-1 0 0 0 0,3-7-59 0 0,1 0 45 0 0,-2 2 594 0 0,-1 1-222 0 0,0 5 3607 0 0,-6 7-3921 0 0,1-1-1 0 0,-1 1 1 0 0,0-1-1 0 0,0 0 1 0 0,0 0 0 0 0,0 1-1 0 0,0-1 1 0 0,-2 0-103 0 0,1 0 99 0 0,1 0-1 0 0,-1 1 1 0 0,0-1-1 0 0,1 1 1 0 0,-1-1-1 0 0,1 1 1 0 0,-2 2-99 0 0,-12 11 332 0 0,0 0 0 0 0,2 1 0 0 0,0 1-1 0 0,-1 2-331 0 0,-17 21 365 0 0,21-29-139 0 0,1 1-1 0 0,-9 13-225 0 0,-97 149 976 0 0,100-146-742 0 0,-9 20-234 0 0,-3 6 150 0 0,22-42-117 0 0,-6 7 34 0 0,2 1 1 0 0,1 0-1 0 0,-2 8-67 0 0,-12 40 75 0 0,-7 47-75 0 0,9-27 11 0 0,-9 38-12 0 0,22-85 1 0 0,-8 41 0 0 0,3 15 0 0 0,4-20 0 0 0,2-16 0 0 0,1 47 0 0 0,5-57 0 0 0,0 3-41 0 0,3-1 0 0 0,6 37 41 0 0,7-24-134 0 0,-14-63 127 0 0,-1 0-1 0 0,1 0 1 0 0,0 0-1 0 0,1 0 0 0 0,-1 0 1 0 0,0-1-1 0 0,1 1 1 0 0,0 0-1 0 0,1 2 8 0 0,9 16-216 0 0,-11-20 196 0 0,0 0-1 0 0,-1-1 0 0 0,1 1 0 0 0,0 0 0 0 0,-1 0 0 0 0,1-1 0 0 0,0 1 1 0 0,0 0-1 0 0,0-1 0 0 0,0 1 0 0 0,0 0 0 0 0,0-1 0 0 0,0 0 0 0 0,0 1 1 0 0,0-1 20 0 0,-1 0-83 0 0,1 1 1 0 0,-1-1 0 0 0,1 0 0 0 0,0 0 0 0 0,-1 1 0 0 0,1-1-1 0 0,-1 0 1 0 0,1 1 0 0 0,-1-1 0 0 0,1 0 0 0 0,-1 1-1 0 0,1-1 1 0 0,-1 1 0 0 0,0-1 0 0 0,1 1 0 0 0,-1-1 0 0 0,1 1-1 0 0,-1-1 1 0 0,0 1 0 0 0,0-1 0 0 0,1 1 82 0 0,0-3-1727 0 0,7-9-3719 0 0</inkml:trace>
  <inkml:trace contextRef="#ctx0" brushRef="#br0" timeOffset="369.994">52 831 14864 0 0,'-9'-5'157'0'0,"7"4"-98"0"0,1 0 0 0 0,-1 0 0 0 0,0 0 0 0 0,0 0 0 0 0,0 1 0 0 0,0-1 1 0 0,0 0-1 0 0,1 1 0 0 0,-1-1 0 0 0,0 1 0 0 0,0 0 0 0 0,-1 0-59 0 0,-1 1 156 0 0,-6 3-106 0 0,7-3 111 0 0,3 3 127 0 0,0-3-273 0 0,0-1 1 0 0,0 1-1 0 0,0-1 0 0 0,0 1 1 0 0,0-1-1 0 0,0 1 0 0 0,0-1 1 0 0,0 1-1 0 0,0 0 1 0 0,0-1-1 0 0,0 1 0 0 0,0-1 1 0 0,0 1-1 0 0,0-1 0 0 0,1 1 1 0 0,-1-1-1 0 0,0 1 0 0 0,0-1 1 0 0,1 1-16 0 0,6 4 41 0 0,-5-3-35 0 0,0 0 0 0 0,0 0-1 0 0,0 0 1 0 0,1-1 0 0 0,-1 1 0 0 0,1-1 0 0 0,-1 1-1 0 0,1-1 1 0 0,-1 0 0 0 0,1 0 0 0 0,0 0-1 0 0,0 0 1 0 0,-1-1 0 0 0,1 1 0 0 0,0-1 0 0 0,0 0-1 0 0,0 0 1 0 0,0 0 0 0 0,0 0 0 0 0,-1 0-1 0 0,3-1-5 0 0,19-4 92 0 0,0-2-1 0 0,5-2-91 0 0,27-9 216 0 0,-47 16-168 0 0,17-5 441 0 0,23-2-489 0 0,10-3 87 0 0,-39 7-234 0 0,-1 1-1 0 0,9 0 148 0 0,-26 4-52 0 0,121-13-699 0 0,-71 5-3815 0 0,-17 1-680 0 0</inkml:trace>
  <inkml:trace contextRef="#ctx0" brushRef="#br0" timeOffset="1045.002">1159 1332 13040 0 0,'-20'-4'570'0'0,"19"3"-582"0"0,-1 1-1 0 0,0-1 0 0 0,0 1 1 0 0,1-1-1 0 0,-1 1 1 0 0,0 0-1 0 0,0 0 0 0 0,0 0 1 0 0,0 0-1 0 0,1 0 1 0 0,-2 0 12 0 0,87-26-407 0 0,-8 3 1846 0 0,4 2-1439 0 0,30-11 1277 0 0,-96 28-970 0 0,36-10 371 0 0,-47 13-581 0 0,-3 1 21 0 0,0 0 90 0 0,0 0 42 0 0,0 0 6 0 0,1 2-26 0 0,0 1-210 0 0,0-1 0 0 0,-1 1 0 0 0,1 0 0 0 0,-1 0 0 0 0,1 0-1 0 0,-1-1 1 0 0,0 1 0 0 0,0 0 0 0 0,0 0 0 0 0,-1 0 0 0 0,1 0 0 0 0,-1-1 0 0 0,1 1 0 0 0,-1 0 0 0 0,0 0 0 0 0,0-1 0 0 0,0 1 0 0 0,-2 2-20 0 0,-2 8 59 0 0,-9 18 86 0 0,11-25-113 0 0,0-1 0 0 0,0 1 0 0 0,1 0-1 0 0,-2 5-31 0 0,-5 20 18 0 0,-5 24-20 0 0,13-51-7 0 0,0 0 0 0 0,-1 0 0 0 0,1-1 0 0 0,-1 1 0 0 0,1-1 0 0 0,-1 1 9 0 0,0-1-15 0 0,0-1 0 0 0,1 1 0 0 0,0 0 0 0 0,0 0 0 0 0,0 0-1 0 0,0 0 1 0 0,0 0 0 0 0,1 0 0 0 0,-1 0 0 0 0,1 0 15 0 0,0-1-1 0 0,-1 0-9 0 0,1-1-1 0 0,0 2 1 0 0,0-1-1 0 0,-1 0 0 0 0,2 0 1 0 0,-1 0-1 0 0,0 0 1 0 0,0 0-1 0 0,0 0 0 0 0,1 0 1 0 0,-1-1-1 0 0,1 2 11 0 0,0-2 0 0 0,-1-1-1 0 0,1 1 1 0 0,0-1-1 0 0,-1 1 1 0 0,1-1-1 0 0,-1 1 1 0 0,1-1-1 0 0,0 1 1 0 0,-1-1-1 0 0,1 0 1 0 0,0 1-1 0 0,0-1 1 0 0,-1 0 0 0 0,1 0-1 0 0,0 1 1 0 0,0-1-1 0 0,0 0 1 0 0,-1 0-1 0 0,1 0 1 0 0,0 0-1 0 0,0 0 1 0 0,0 0 0 0 0,3 0-1 0 0,33 15 84 0 0,-26-12-43 0 0,0 0 0 0 0,0 1-1 0 0,0 0 1 0 0,-1 1 0 0 0,0 0-1 0 0,0 0 1 0 0,0 1 0 0 0,-1 0 0 0 0,1 1-1 0 0,4 5-39 0 0,-11-9 37 0 0,0 0-1 0 0,0 1 1 0 0,-1-1-1 0 0,1 1 0 0 0,-1 0 1 0 0,0-1-1 0 0,2 4-36 0 0,4 8 97 0 0,-7-13-96 0 0,0 0 0 0 0,0 0 0 0 0,-1 0 0 0 0,1 0 0 0 0,0 0 0 0 0,-1 0 0 0 0,1 0 0 0 0,-1 0-1 0 0,0 0 1 0 0,0 0 0 0 0,0 0 0 0 0,0 1 0 0 0,0-1 0 0 0,0 0 0 0 0,-1 0 0 0 0,1 0 0 0 0,-1 0-1 0 0,1 0 1 0 0,-1 0 0 0 0,0 0 0 0 0,0 0-1 0 0,-3 8 17 0 0,-1-1-1 0 0,0 0 0 0 0,0 0 1 0 0,-1 0-17 0 0,-7 11 67 0 0,3-3-45 0 0,-1 0-1 0 0,0 0 0 0 0,-1-1 1 0 0,-1 0-1 0 0,0-1 0 0 0,-13 11-21 0 0,0-1-34 0 0,20-18-16 0 0,-1 0 0 0 0,0 0-1 0 0,0-1 1 0 0,-1 0 0 0 0,1 0-1 0 0,-5 1 51 0 0,-7 5-181 0 0,13-8-40 0 0,1 0 1 0 0,-1-1-1 0 0,0 0 1 0 0,0 0-1 0 0,-4 1 221 0 0,-11 2-636 0 0,5 1-4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5:56.940"/>
    </inkml:context>
    <inkml:brush xml:id="br0">
      <inkml:brushProperty name="width" value="0.05" units="cm"/>
      <inkml:brushProperty name="height" value="0.05" units="cm"/>
      <inkml:brushProperty name="color" value="#E71224"/>
    </inkml:brush>
  </inkml:definitions>
  <inkml:trace contextRef="#ctx0" brushRef="#br0">1355 393 8864 0 0,'0'0'200'0'0,"0"0"33"0"0,0 0 14 0 0,0 0-13 0 0,0 0-54 0 0,0 0-20 0 0,0 0-6 0 0,-9 7 1310 0 0,7-5-1342 0 0,1 0 0 0 0,-1-1 0 0 0,0 1 1 0 0,1 0-1 0 0,0 0 0 0 0,-1 0 0 0 0,1 0 1 0 0,0 0-1 0 0,0 0 0 0 0,0 0 0 0 0,0 0 0 0 0,0 1 1 0 0,0 1-123 0 0,0-2-69 0 0,0 4 173 0 0,0-1 0 0 0,0 1 0 0 0,1-1 0 0 0,0 1 0 0 0,-1-1 1 0 0,2 1-1 0 0,-1 0 0 0 0,1 0-104 0 0,0 15 359 0 0,0-13-216 0 0,-1 0 0 0 0,2 0 1 0 0,-1 0-1 0 0,1-1 1 0 0,1 4-144 0 0,5 17 451 0 0,-3-9-227 0 0,-4-13-135 0 0,1 0 1 0 0,-1 1-1 0 0,0-1 1 0 0,0 0 0 0 0,0 3-90 0 0,3 26 383 0 0,-2-28-247 0 0,-1 1 0 0 0,0-1 0 0 0,0 8-136 0 0,-1 0 119 0 0,0 10 59 0 0,-1 0 1 0 0,0 0 0 0 0,-5 16-179 0 0,5-29 45 0 0,-1 0 0 0 0,2 1 0 0 0,0 2-45 0 0,0-4 46 0 0,-1 1 0 0 0,0-1 0 0 0,-2 10-46 0 0,-9 42 398 0 0,2 8-398 0 0,4-32 104 0 0,0 31 178 0 0,3-23-64 0 0,1-35-149 0 0,-1 0 1 0 0,2 1-1 0 0,0 0 1 0 0,0-1-1 0 0,1 1 1 0 0,1-1-1 0 0,0 4-69 0 0,4 20 152 0 0,-2 1-1 0 0,-1 4-151 0 0,1 27 63 0 0,8 33-52 0 0,3 34-12 0 0,8 97 1 0 0,0-10 0 0 0,-13-121 80 0 0,-2-38 138 0 0,-2 33-218 0 0,-1 21 285 0 0,7 12-285 0 0,2 31 76 0 0,-10-93-34 0 0,17 242 23 0 0,-9-171-55 0 0,21 205-10 0 0,-2-37-60 0 0,-1-12-48 0 0,-27-279 107 0 0,5 38 62 0 0,0 54-61 0 0,-1 226 87 0 0,-6-253-44 0 0,7 251-22 0 0,8-26 112 0 0,1-39-36 0 0,4 66-82 0 0,-10-134-15 0 0,-10 57 0 0 0,-1-102 0 0 0,-4-29 0 0 0,2-57 11 0 0,3 41-11 0 0,23 304 245 0 0,-11-274-254 0 0,8 15 9 0 0,-2-27-51 0 0,-14-91 49 0 0,29 281-104 0 0,-30-271 106 0 0,8 209 0 0 0,-10-157 0 0 0,-9 60 0 0 0,-25 289 1565 0 0,31-422-1555 0 0,0 63 40 0 0,3-1 1 0 0,4 1-1 0 0,4-1 0 0 0,4 5-50 0 0,-2-7 0 0 0,-4-27 0 0 0,6 15 0 0 0,8 49-124 0 0,-1 36 124 0 0,-4-32-100 0 0,-3-13-17 0 0,-5 18 117 0 0,-8-85-31 0 0,-2 1-1 0 0,-2 1 32 0 0,-1 15-12 0 0,-6 43 12 0 0,5-64 77 0 0,2 0 0 0 0,2 8-77 0 0,-2 45 167 0 0,1-50-122 0 0,3-1 0 0 0,2 18-45 0 0,3 9 98 0 0,0 4 121 0 0,4 2-219 0 0,-2-28 0 0 0,5 26 0 0 0,6 14 0 0 0,69 283-84 0 0,-75-323 38 0 0,-3 1 0 0 0,-1 0-1 0 0,-3 0 1 0 0,-2 16 46 0 0,-3 144-21 0 0,-6-105 959 0 0,3-62-741 0 0,2-34-174 0 0,0 1 1 0 0,0 0-1 0 0,1-1 1 0 0,0 1-1 0 0,1-1 0 0 0,0 1 1 0 0,0 0-1 0 0,2 2-23 0 0,0 2 0 0 0,0 1 0 0 0,-1-1 0 0 0,-1 1 0 0 0,0 8 0 0 0,3 28 0 0 0,16 60 0 0 0,-20-70-213 0 0,-1-32 133 0 0,1 0-1 0 0,0 1 1 0 0,0-1-1 0 0,1 0 1 0 0,0 0-1 0 0,1 1 81 0 0,0 3 13 0 0,0 0-1 0 0,0 0 0 0 0,-1 0 1 0 0,-1 12-13 0 0,0-11 155 0 0,-1 0 1 0 0,-1 0 0 0 0,0 1-1 0 0,-3 11-155 0 0,3-18 0 0 0,1 0 0 0 0,0 0 0 0 0,0 0 0 0 0,0 0 0 0 0,1 0 0 0 0,0 3 0 0 0,2 1 0 0 0,3-3 0 0 0,-4-7 0 0 0,8 6 0 0 0,-7-6 0 0 0,1 0 0 0 0,-1 0 0 0 0,1 0 0 0 0,0-1 0 0 0,-1 1 0 0 0,1-1 0 0 0,0 0 0 0 0,-1 0 0 0 0,2 0 0 0 0,33 0 0 0 0,0-6 0 0 0,-23 5 76 0 0,0-1 0 0 0,0 0-1 0 0,0 0 1 0 0,0-1 0 0 0,-1-1-1 0 0,2-1-75 0 0,-11 4 10 0 0,56-14 201 0 0,-41 11-178 0 0,1-1 0 0 0,-1-1 0 0 0,9-4-33 0 0,28-8 11 0 0,-16 5-12 0 0,15-4 85 0 0,0 3-1 0 0,1 2 1 0 0,33-2-84 0 0,-65 11 5 0 0,77-8-5 0 0,-79 10 0 0 0,131-4 64 0 0,-49 4-2 0 0,-61 1-74 0 0,-33-1-7 0 0,-1 0 1 0 0,1-1-1 0 0,-1 0 1 0 0,0-1 0 0 0,1 0-1 0 0,-1 0 1 0 0,0-1-1 0 0,-1 0 1 0 0,1-1 18 0 0,2 0-136 0 0,-8 3-54 0 0,0 1 0 0 0,0-1-1 0 0,-1 0 1 0 0,1 0 0 0 0,-1 0-1 0 0,1 0 1 0 0,-1 0 0 0 0,0 0 0 0 0,0-1-1 0 0,0 1 1 0 0,2-3 190 0 0,9-15-8222 0 0</inkml:trace>
  <inkml:trace contextRef="#ctx0" brushRef="#br0" timeOffset="818.006">1151 426 8176 0 0,'0'-2'234'0'0,"0"-23"108"0"0,-1 15 335 0 0,2-1 2068 0 0,-1 11-2677 0 0,0 0 0 0 0,1 0 0 0 0,-1 1 1 0 0,1-1-1 0 0,-1 0 0 0 0,0 0 0 0 0,1 0 0 0 0,-1 1 0 0 0,0-1 1 0 0,1 0-1 0 0,-1 0 0 0 0,0 1 0 0 0,0-1 0 0 0,1 0 0 0 0,-1 0 1 0 0,0 1-1 0 0,0-1 0 0 0,1 1 0 0 0,-1-1 0 0 0,0 0 0 0 0,0 1 0 0 0,0-1 1 0 0,0 0-1 0 0,1 1 0 0 0,-1-1 0 0 0,0 1 0 0 0,0-1-68 0 0,38 57 1491 0 0,-32-49-1308 0 0,1-1 1 0 0,-1 0-1 0 0,2 0 0 0 0,-1-1 1 0 0,0 0-1 0 0,1 0 1 0 0,2 0-184 0 0,9 8 254 0 0,-2-1-128 0 0,0-2 0 0 0,1 0 0 0 0,0-1 0 0 0,1-1 0 0 0,0 0 0 0 0,0-1-1 0 0,18 3-125 0 0,0-1-21 0 0,2-2-1 0 0,-1-2 0 0 0,29 0 22 0 0,7 3 112 0 0,-50-5-45 0 0,0-1-1 0 0,1-1 0 0 0,0-1 1 0 0,23-2-67 0 0,-39 0-38 0 0,51-6-346 0 0,0-2 0 0 0,16-6 384 0 0,-53 9-4235 0 0,-1 5-1441 0 0</inkml:trace>
  <inkml:trace contextRef="#ctx0" brushRef="#br0" timeOffset="3136.267">3451 16 11552 0 0,'-13'-14'844'0'0,"12"14"-789"0"0,0 0 1 0 0,0-1 0 0 0,0 1 0 0 0,0 0 0 0 0,0 0-1 0 0,0-1 1 0 0,0 1 0 0 0,0 0 0 0 0,0 0 0 0 0,0 0-1 0 0,0 0 1 0 0,0 0 0 0 0,0 1 0 0 0,0-1 0 0 0,0 0-1 0 0,0 0 1 0 0,1 1 0 0 0,-1-1 0 0 0,0 0-56 0 0,-17 8 301 0 0,-20 35-290 0 0,25-30-11 0 0,1 1 1 0 0,1-1-1 0 0,-3 6 0 0 0,-17 20 91 0 0,12-14 64 0 0,1 0 1 0 0,1 1-1 0 0,1 2-155 0 0,-17 25 306 0 0,-8 15 236 0 0,2 2 0 0 0,4 2 0 0 0,-17 52-542 0 0,28-65 231 0 0,-10 48-231 0 0,17-48 85 0 0,-10 47 68 0 0,21-73-107 0 0,-3 6 67 0 0,2-1 0 0 0,2 1-1 0 0,1 26-112 0 0,0 0 94 0 0,2-38-84 0 0,1 0 1 0 0,2 12-11 0 0,-1-37 2 0 0,2 27 11 0 0,0 1 0 0 0,2-1 0 0 0,2 0-1 0 0,7 26-12 0 0,-1-19 6 0 0,-5-12-113 0 0,1 0 0 0 0,1-1 1 0 0,1 0-1 0 0,6 8 107 0 0,-15-29-59 0 0,0 0 0 0 0,1-1 0 0 0,-1 1 0 0 0,0-1-1 0 0,1 1 1 0 0,0-1 0 0 0,-1 1 0 0 0,1-1 0 0 0,0 0 0 0 0,0 0 0 0 0,-1 0-1 0 0,1 0 1 0 0,0 0 0 0 0,2 0 59 0 0,4 0-478 0 0</inkml:trace>
  <inkml:trace contextRef="#ctx0" brushRef="#br0" timeOffset="3704.265">2754 705 16208 0 0,'-11'-3'377'0'0,"-1"-1"1"0"0,1-1-1 0 0,0 0 1 0 0,-3-2-378 0 0,11 6 117 0 0,16 29-166 0 0,-9-22 60 0 0,0-1 1 0 0,1 1-1 0 0,0-1 0 0 0,0 0 1 0 0,0 0-1 0 0,1 0 0 0 0,-1-1 1 0 0,1 0-1 0 0,0 0 0 0 0,1 0 1 0 0,-1-1-1 0 0,0 0 0 0 0,1 0 1 0 0,0-1-1 0 0,0 1 0 0 0,4-1-11 0 0,9 3 0 0 0,-13-3 0 0 0,1 0 0 0 0,-1-1 0 0 0,1 1 0 0 0,0-2 0 0 0,0 1 0 0 0,27-1-53 0 0,0-2 0 0 0,0-1-1 0 0,0-1 1 0 0,23-7 53 0 0,19-6-2076 0 0,73-5 2076 0 0,-121 16-5670 0 0</inkml:trace>
  <inkml:trace contextRef="#ctx0" brushRef="#br0" timeOffset="4453.268">3575 1617 14256 0 0,'-18'-6'322'0'0,"17"6"-301"0"0,1 0-1 0 0,0 0 0 0 0,0 0 1 0 0,-1 0-1 0 0,1 0 0 0 0,0-1 1 0 0,0 1-1 0 0,-1 0 0 0 0,1 0 1 0 0,0 0-1 0 0,0-1 0 0 0,0 1 1 0 0,-1 0-1 0 0,1 0 0 0 0,0-1 1 0 0,0 1-1 0 0,0 0 1 0 0,0-1-1 0 0,0 1 0 0 0,-1 0 1 0 0,1 0-1 0 0,0-1 0 0 0,0 1 1 0 0,0 0-1 0 0,0-1 0 0 0,0 1 1 0 0,0 0-1 0 0,0-1 0 0 0,0 1-20 0 0,1-5 164 0 0,-8-23 320 0 0,8 21-478 0 0,-1 0 0 0 0,1 0 0 0 0,0 0 0 0 0,1 1 0 0 0,0-1 1 0 0,0 0-1 0 0,0 1 0 0 0,1-1 0 0 0,0 0-6 0 0,8-13-67 0 0,1-1-1 0 0,1 1 68 0 0,0-1-283 0 0,29-40-1457 0 0,41-47 1740 0 0,-69 90-185 0 0,15-22-107 0 0,-1 0 0 0 0,10-25 292 0 0,-35 61 21 0 0,-1 0 0 0 0,1 1 1 0 0,0-1-1 0 0,0 1 0 0 0,0-1 1 0 0,0 1-1 0 0,1 0 0 0 0,1-1-21 0 0,-3 3 218 0 0,-2 1 26 0 0,0 0-27 0 0,-2 1-133 0 0,2 0-84 0 0,-1-1 1 0 0,0 1-1 0 0,1 0 1 0 0,-1 0 0 0 0,1-1-1 0 0,-1 1 1 0 0,1 0-1 0 0,-1 0 1 0 0,1 0-1 0 0,-1 0 1 0 0,1 0-1 0 0,0 0 1 0 0,0-1-1 0 0,-1 1 1 0 0,1 0-1 0 0,0 0 1 0 0,0 1-1 0 0,-2 7-12 0 0,-22 43-56 0 0,9-19 70 0 0,-20 54 162 0 0,-12 49-164 0 0,39-105 61 0 0,-1 14-61 0 0,3-13 9 0 0,-6 30 45 0 0,0 14-54 0 0,11-66-19 0 0,-2 1 1 0 0,1-1-1 0 0,-1 1 1 0 0,-2 1 18 0 0,1-1-236 0 0,1 0 0 0 0,-2 12 236 0 0,3-14-271 0 0,-1-1 0 0 0,0 1 0 0 0,0 0 0 0 0,0-1 0 0 0,-1 1 1 0 0,0-1-1 0 0,-1 0 0 0 0,0-1 0 0 0,0 1 271 0 0,3-7-199 0 0,0 1 1 0 0,1 0-1 0 0,-1-1 1 0 0,0 0-1 0 0,0 1 1 0 0,0-1-1 0 0,0 0 1 0 0,-2 1 198 0 0,3-2 33 0 0,-1 1-413 0 0,-1-2 11 0 0,1 0 333 0 0,0 0 1 0 0,0 0 0 0 0,-1 0-1 0 0,1 0 1 0 0,0 1 0 0 0,-1-1-1 0 0,1 1 1 0 0,0 0 0 0 0,-3-1 35 0 0,4 1 16 0 0,1 0 1 0 0,-1 0 0 0 0,0 0 0 0 0,1 0 0 0 0,-1 0 0 0 0,1-1-1 0 0,-1 1 1 0 0,0 0 0 0 0,1 0 0 0 0,-1-1 0 0 0,1 1 0 0 0,-1 0 0 0 0,1-1-1 0 0,-1 1 1 0 0,1 0 0 0 0,-1-1 0 0 0,1 1 0 0 0,0-1 0 0 0,-1 1 0 0 0,1-1-1 0 0,0 1 1 0 0,-1-1 0 0 0,1 1-17 0 0,-9-9 680 0 0,7 7 199 0 0,2 2 38 0 0,0 0-13 0 0,0 0-93 0 0,0 0-41 0 0,0 0-8 0 0,0 0-78 0 0,0 0-319 0 0,1-1-323 0 0,0 0-1 0 0,0 0 1 0 0,0 1 0 0 0,1-1 0 0 0,-1 1-1 0 0,0-1 1 0 0,0 1 0 0 0,1 0 0 0 0,-1-1-1 0 0,0 1-41 0 0,0 0 6 0 0,5-1 41 0 0,2 0 0 0 0,-1 1 0 0 0,0 0 0 0 0,0 0 0 0 0,0 0 0 0 0,0 1 1 0 0,6 2-48 0 0,27 1 13 0 0,-19-2-13 0 0,-19-2-7 0 0,1 1 0 0 0,-1-1 0 0 0,1 1 0 0 0,0-1 1 0 0,0 0-1 0 0,-1 0 0 0 0,1 0 0 0 0,0-1 0 0 0,-1 1 1 0 0,1-1-1 0 0,0 1 0 0 0,-1-1 0 0 0,2 0 7 0 0,16-9-103 0 0,-14 6 91 0 0,1 1 0 0 0,0 0 0 0 0,0 0 1 0 0,4 0 11 0 0,21-9-48 0 0,-25 9 44 0 0,0 0 0 0 0,0 0 0 0 0,1 1 0 0 0,5-2 4 0 0,20-7-176 0 0,-15 4-122 0 0,3 0 44 0 0</inkml:trace>
  <inkml:trace contextRef="#ctx0" brushRef="#br0" timeOffset="23523.268">578 1987 11856 0 0,'0'0'348'0'0,"0"0"-7"0"0,-1-2-220 0 0,-6-15-2 0 0,8 10-43 0 0,0 2-4 0 0,0-9 59 0 0,1 1-1 0 0,1-1 1 0 0,0 1 0 0 0,1 0-1 0 0,0 0 1 0 0,1 0 0 0 0,3-5-131 0 0,34-54-323 0 0,-13 13-603 0 0,-19 43 486 0 0,-1-1 1 0 0,-1-1-1 0 0,5-15 440 0 0,2-6-597 0 0,-9 27 432 0 0,-1-1-1 0 0,-1 1 0 0 0,0-3 166 0 0,6-25 65 0 0,-2 0 0 0 0,-2-1 0 0 0,-2 0 0 0 0,-1-17-65 0 0,4-47 899 0 0,-7 105-898 0 0,0-4 51 0 0,0-1 1 0 0,0 0 0 0 0,0 0 0 0 0,-1 0-1 0 0,0 0 1 0 0,0 0 0 0 0,0 1 0 0 0,-1-3-53 0 0,1 5 126 0 0,1 2-6 0 0,0 0-6 0 0,0 0-2 0 0,0 0-8 0 0,-2 1-32 0 0,-1 1-60 0 0,0 0 0 0 0,0 0 1 0 0,0 0-1 0 0,1 0 0 0 0,-1 1 1 0 0,1-1-1 0 0,-1 1 1 0 0,1 0-1 0 0,0-1 0 0 0,0 1 1 0 0,1 0-1 0 0,-2 2-12 0 0,-19 41 199 0 0,20-41-178 0 0,-8 20 182 0 0,1 0 1 0 0,2 0 0 0 0,1 1 0 0 0,0 0 0 0 0,2 0 0 0 0,1 0 0 0 0,1 7-204 0 0,1 17 540 0 0,3 1 0 0 0,1-1 1 0 0,5 15-541 0 0,19 79 304 0 0,-15-68-238 0 0,-3-22 13 0 0,-2 0 0 0 0,0 49-79 0 0,-7-55 157 0 0,-8 47-157 0 0,1-70 56 0 0,6-21-73 0 0,0 0 0 0 0,-1 0 0 0 0,1 0-1 0 0,0-1 1 0 0,1 1 0 0 0,-1 1 0 0 0,1 2 17 0 0,0 10-1184 0 0,0-2-4293 0 0</inkml:trace>
  <inkml:trace contextRef="#ctx0" brushRef="#br0" timeOffset="24325.269">587 3043 14784 0 0,'-7'-16'432'0'0,"7"15"-420"0"0,0 1 1 0 0,0 0-1 0 0,0 0 1 0 0,-1 0-1 0 0,1 0 1 0 0,0 0-1 0 0,0-1 1 0 0,0 1-1 0 0,0 0 1 0 0,0 0 0 0 0,0 0-1 0 0,0 0 1 0 0,0-1-1 0 0,0 1 1 0 0,0 0-1 0 0,0 0 1 0 0,0 0-1 0 0,0 0 1 0 0,0-1 0 0 0,0 1-1 0 0,0 0 1 0 0,0 0-1 0 0,0 0 1 0 0,0 0-1 0 0,0-1 1 0 0,0 1-1 0 0,0 0 1 0 0,0 0-1 0 0,0 0 1 0 0,0 0 0 0 0,1 0-1 0 0,-1-1 1 0 0,0 1-1 0 0,0 0-12 0 0,5-7 31 0 0,1 1 0 0 0,0-1-1 0 0,0 1 1 0 0,0 0 0 0 0,1 1 0 0 0,0 0-1 0 0,5-4-30 0 0,2 0 80 0 0,1 1-1 0 0,0 0 1 0 0,12-4-80 0 0,-11 7 7 0 0,-1 1 0 0 0,1 1 1 0 0,1 0-1 0 0,-1 1 0 0 0,0 0 1 0 0,1 1-1 0 0,-1 1 1 0 0,0 1-1 0 0,1 0 0 0 0,-1 1 1 0 0,0 1-1 0 0,0 1 1 0 0,14 4-8 0 0,-27-7-16 0 0,1 1 1 0 0,-1-1 0 0 0,0 0-1 0 0,0 1 1 0 0,0 0 0 0 0,-1-1-1 0 0,1 1 1 0 0,0 0 0 0 0,-1 1-1 0 0,1-1 1 0 0,-1 0 0 0 0,0 1-1 0 0,0-1 1 0 0,0 1 0 0 0,0 0-1 0 0,0 0 1 0 0,0 0 0 0 0,-1 0 0 0 0,1 0-1 0 0,-1 0 1 0 0,0 1 15 0 0,1 1-50 0 0,-1 1 0 0 0,0-1 0 0 0,0 0 0 0 0,-1 1 0 0 0,1-1 0 0 0,-1 1 0 0 0,0-1 0 0 0,-1 1 0 0 0,1-1 0 0 0,-1 0 0 0 0,0 1 0 0 0,-2 3 50 0 0,-1 3-26 0 0,-1 0 0 0 0,0 0-1 0 0,-1-1 1 0 0,0 0 0 0 0,-8 11 26 0 0,-6 10-41 0 0,-1 1 29 0 0,-15 16 12 0 0,17-25 5 0 0,1 2 1 0 0,2 0-1 0 0,-4 9-5 0 0,-12 23 89 0 0,18-33-38 0 0,0 1 0 0 0,2 1-51 0 0,-12 32-4 0 0,-5 25 4 0 0,17-43-29 0 0,4-19 7 0 0,1 1 0 0 0,-3 23 22 0 0,4-11 9 0 0,2-15 18 0 0,2-1 1 0 0,0 1 0 0 0,0 3-28 0 0,-1 33 127 0 0,1-41-25 0 0,0 0-1 0 0,2-1 0 0 0,0 1 1 0 0,2 14-102 0 0,-2-24 44 0 0,1 1-1 0 0,0-1 1 0 0,0 0 0 0 0,1 1 0 0 0,-1-1-1 0 0,1 0 1 0 0,0 0 0 0 0,1 0-1 0 0,-1 0 1 0 0,3 2-44 0 0,4 8 90 0 0,-7-12-77 0 0,-1 0 0 0 0,1 0 0 0 0,0-1 0 0 0,0 1 0 0 0,0-1 0 0 0,0 1 1 0 0,0-1-1 0 0,1 0 0 0 0,-1 0 0 0 0,1 0 0 0 0,-1 0 0 0 0,1 0 0 0 0,0 0 0 0 0,2 0-13 0 0,-4-1 0 0 0,2 0-28 0 0,-1 1 0 0 0,1-1 0 0 0,0 1 0 0 0,1-1 1 0 0,-1 0-1 0 0,0 0 0 0 0,0-1 0 0 0,0 1 0 0 0,1 0 0 0 0,-1-1 1 0 0,0 0-1 0 0,1 0 0 0 0,-1 0 0 0 0,0 0 0 0 0,0-1 0 0 0,1 1 1 0 0,-1-1-1 0 0,0 0 0 0 0,0 0 0 0 0,1 0 28 0 0,17-6-522 0 0</inkml:trace>
  <inkml:trace contextRef="#ctx0" brushRef="#br0" timeOffset="25040.262">769 4756 13304 0 0,'0'0'298'0'0,"0"0"46"0"0,0-3 23 0 0,0-2-330 0 0,1-1 1 0 0,0 1-1 0 0,0-1 1 0 0,0 0 0 0 0,0 1-1 0 0,1 0 1 0 0,0-1-1 0 0,0 1 1 0 0,0 0-1 0 0,1 0 1 0 0,0 0-1 0 0,0 0 1 0 0,0 0-1 0 0,0 1 1 0 0,1 0-1 0 0,0-1 1 0 0,0 1-1 0 0,0 1 1 0 0,0-1 0 0 0,1 0-38 0 0,9-6 184 0 0,1 0 0 0 0,0 1 0 0 0,13-5-184 0 0,-20 10-41 0 0,0 1 1 0 0,0 0 0 0 0,0 0 0 0 0,1 1 0 0 0,-1 0 0 0 0,1 0-1 0 0,0 1 1 0 0,5 0 40 0 0,-12 1-37 0 0,1 0-1 0 0,-1 1 0 0 0,0-1 1 0 0,0 0-1 0 0,1 1 1 0 0,-1 0-1 0 0,0-1 1 0 0,0 1-1 0 0,0 0 0 0 0,0 0 1 0 0,0 0-1 0 0,0 0 1 0 0,0 1-1 0 0,0-1 1 0 0,0 0-1 0 0,-1 1 0 0 0,1 0 1 0 0,-1-1-1 0 0,1 1 1 0 0,1 2 37 0 0,-1-1-10 0 0,0 0 1 0 0,-1 0-1 0 0,1 0 0 0 0,0 1 1 0 0,-1-1-1 0 0,0 1 1 0 0,0-1-1 0 0,0 1 1 0 0,0-1-1 0 0,-1 1 0 0 0,1 0 1 0 0,-1-1-1 0 0,0 2 10 0 0,0 4 32 0 0,-1 0 0 0 0,0 1 0 0 0,0-1 0 0 0,-1 0 0 0 0,0 0 0 0 0,-1-1 0 0 0,0 1 0 0 0,0 0 0 0 0,-1-1 0 0 0,0 0 0 0 0,0 0 0 0 0,-4 5-32 0 0,-15 27 59 0 0,11-19 4 0 0,0-1-1 0 0,-1 0 0 0 0,-8 8-62 0 0,-15 13 84 0 0,3 1 0 0 0,-13 23-84 0 0,13 1-288 0 0,24-49 244 0 0,1 0 1 0 0,0 1 0 0 0,1 0-1 0 0,0 3 44 0 0,4-15-18 0 0,3-4 22 0 0,0-1 0 0 0,0 1 0 0 0,0-1 0 0 0,-1 1 0 0 0,1-1 0 0 0,1 1 1 0 0,-1-1-1 0 0,0 0 0 0 0,0 1 0 0 0,1-1 0 0 0,-1 1 0 0 0,0-1 0 0 0,1 0 0 0 0,-1 1 1 0 0,1-1-1 0 0,0 0 0 0 0,0 1 0 0 0,-1-1 0 0 0,1 0 0 0 0,0 0 0 0 0,0 0 1 0 0,1 1-5 0 0,0 1 20 0 0,0-1 1 0 0,1 1 0 0 0,-1-1 0 0 0,1 0 0 0 0,0 0 0 0 0,0 0 0 0 0,0 0 0 0 0,3 1-21 0 0,3 0 113 0 0,0-1 0 0 0,0 0 0 0 0,1-1 0 0 0,-1 0 0 0 0,1 0 0 0 0,0-1 0 0 0,-1 0 0 0 0,8-2-113 0 0,15 1-26 0 0,-21 1 2 0 0,0 0 1 0 0,1 1-1 0 0,-1 1 1 0 0,1 0 23 0 0,-9-2-9 0 0,0 1 1 0 0,0 0-1 0 0,-1-1 0 0 0,1 2 1 0 0,0-1-1 0 0,0 0 1 0 0,-1 0-1 0 0,1 1 0 0 0,0 0 1 0 0,-1-1-1 0 0,1 1 1 0 0,-1 0-1 0 0,0 0 0 0 0,0 0 1 0 0,0 1-1 0 0,0-1 1 0 0,0 1 8 0 0,0 0 6 0 0,0 0 0 0 0,0 1 1 0 0,0-1-1 0 0,-1 1 1 0 0,1 0-1 0 0,-1-1 0 0 0,0 1 1 0 0,0 0-1 0 0,-1 0 1 0 0,1 0-1 0 0,-1-1 0 0 0,1 1 1 0 0,-1 0-1 0 0,-1 0 1 0 0,1 0-1 0 0,0 0 1 0 0,-1 0-1 0 0,0-1 0 0 0,0 1 1 0 0,0 0-1 0 0,-2 3-6 0 0,-9 32 73 0 0,7-20-168 0 0,-1-1 0 0 0,-8 15 95 0 0,-29 59 72 0 0,-2-1-73 0 0,23-43-959 0 0,9-19-2778 0 0,5-8-1004 0 0</inkml:trace>
  <inkml:trace contextRef="#ctx0" brushRef="#br0" timeOffset="25638.268">814 6592 14688 0 0,'-23'0'320'0'0,"23"0"72"0"0,-22 13 16 0 0,9 7 0 0 0,4-2-328 0 0,2 9-80 0 0,1-1 0 0 0,-3 1 0 0 0,9-3 0 0 0,0 10 0 0 0,9-1 0 0 0,-3-2 64 0 0,1 9-800 0 0,2 0-168 0 0,4-9-32 0 0</inkml:trace>
  <inkml:trace contextRef="#ctx0" brushRef="#br0" timeOffset="25968.267">902 8194 15976 0 0,'-31'13'447'0'0,"25"0"105"0"0,6 1-440 0 0,0-1-112 0 0,0 0 0 0 0,0 5 0 0 0,6-5 0 0 0,3 7-80 0 0,-9-7 16 0 0,7 1 0 0 0,-1-1-392 0 0,-6-2-79 0 0,9 3-9 0 0,-2-8-5656 0 0</inkml:trace>
  <inkml:trace contextRef="#ctx0" brushRef="#br0" timeOffset="26302.267">1020 9300 11376 0 0,'-16'27'248'0'0,"10"-20"48"0"0,-3 6 16 0 0,2 0 8 0 0,7 1-256 0 0,0 3-64 0 0,7 3 0 0 0,-7 0 0 0 0,15-13-136 0 0,1 6-48 0 0,-9 1-8 0 0,6-8-4672 0 0</inkml:trace>
  <inkml:trace contextRef="#ctx0" brushRef="#br0" timeOffset="26303.267">1188 10622 16152 0 0,'-31'14'351'0'0,"3"6"81"0"0,-1 13 16 0 0,7-2 0 0 0,6 2-352 0 0,3-6-96 0 0,4-3 0 0 0,2 3 0 0 0,1 13-208 0 0,6-14-56 0 0,6-8-16 0 0,1 2-4335 0 0,2-7-873 0 0</inkml:trace>
  <inkml:trace contextRef="#ctx0" brushRef="#br0" timeOffset="27405.263">616 12133 13680 0 0,'-14'1'147'0'0,"-1"0"1"0"0,1 1-1 0 0,0 0 1 0 0,0 2-1 0 0,0-1 1 0 0,0 2-1 0 0,0 0 1 0 0,1 0-1 0 0,0 2 1 0 0,-11 6-148 0 0,-7 6 314 0 0,2 1 0 0 0,0 2 0 0 0,-20 20-314 0 0,31-25 73 0 0,2 0 1 0 0,0 2-1 0 0,0 0 1 0 0,2 0-1 0 0,1 2 1 0 0,-5 9-74 0 0,-14 31-34 0 0,-14 41 34 0 0,20-32-24 0 0,4 1 0 0 0,2 1 0 0 0,-7 58 24 0 0,17-58 169 0 0,-1 38-169 0 0,2-9 302 0 0,9-89-246 0 0,0 0 0 0 0,1 1-1 0 0,0-1 1 0 0,1 0-1 0 0,0 0 1 0 0,1 0-1 0 0,0-1 1 0 0,1 1-1 0 0,0-1 1 0 0,1 0-1 0 0,0 1-55 0 0,-2-7 13 0 0,0 0 0 0 0,0-1 0 0 0,0 1 0 0 0,0 0 0 0 0,1-1 0 0 0,0 0 0 0 0,0 1 0 0 0,0-2 0 0 0,0 1 0 0 0,0 0 0 0 0,5 2-13 0 0,-6-4 17 0 0,0-1 0 0 0,0 1 0 0 0,0-1 0 0 0,0 0 0 0 0,0 0 1 0 0,0 0-1 0 0,1 0 0 0 0,-1-1 0 0 0,0 1 0 0 0,0-1 0 0 0,1 0 0 0 0,-1 0 0 0 0,0 0 1 0 0,1 0-1 0 0,-1 0 0 0 0,0-1 0 0 0,0 0 0 0 0,1 1 0 0 0,-1-1 0 0 0,1-1-17 0 0,21-7 102 0 0,-17 7-101 0 0,-1-1 1 0 0,1 0-1 0 0,0 0 1 0 0,-1-1-1 0 0,0 0 1 0 0,0 0-1 0 0,5-4-1 0 0,-12 8 0 0 0,16-11 0 0 0,-1-2 0 0 0,0 0 0 0 0,-1 0 0 0 0,-1-1 0 0 0,0-1 0 0 0,2-3 0 0 0,3-9-6 0 0,-7 12-43 0 0,-1-1 1 0 0,0 0-1 0 0,-1-1 0 0 0,1-4 49 0 0,13-28-143 0 0,-12 26-2 0 0,0-1 0 0 0,2-10 145 0 0,-9 20-58 0 0,12-32-281 0 0,-3 0 0 0 0,-2-1 0 0 0,-1 0 1 0 0,-1-20 338 0 0,-5 29-232 0 0,2-31 69 0 0,-6 60 153 0 0,0 0 0 0 0,0 1-1 0 0,-1-1 1 0 0,-1 0 0 0 0,1 1 0 0 0,-3-6 10 0 0,4 13 0 0 0,-3-7-2 0 0,0 0 0 0 0,0 0 0 0 0,0 1 0 0 0,-1-1 0 0 0,-2-2 2 0 0,5 9 3 0 0,1 0 0 0 0,-1 0 0 0 0,0 0 1 0 0,0 0-1 0 0,1 0 0 0 0,-1 0 1 0 0,0 0-1 0 0,0 0 0 0 0,0 0 1 0 0,0 0-1 0 0,0 1 0 0 0,0-1 1 0 0,0 0-1 0 0,0 1 0 0 0,0-1 1 0 0,0 1-1 0 0,-1-1 0 0 0,1 1 1 0 0,0 0-1 0 0,0-1 0 0 0,-1 1 0 0 0,1 0 1 0 0,0 0-1 0 0,0 0 0 0 0,-1 0 1 0 0,1 0-1 0 0,0 0 0 0 0,0 0 1 0 0,-1 0-1 0 0,1 1 0 0 0,0-1 1 0 0,0 0-1 0 0,0 1 0 0 0,-1-1 1 0 0,1 1-1 0 0,0-1 0 0 0,0 1 1 0 0,0 0-4 0 0,-17 8 132 0 0,15-8-126 0 0,1 0 1 0 0,-1 0-1 0 0,1 0 0 0 0,-1 1 0 0 0,1-1 1 0 0,0 1-1 0 0,-1-1 0 0 0,1 1 0 0 0,0 0 1 0 0,0 0-1 0 0,0 0-6 0 0,-11 14 53 0 0,0 0 1 0 0,1 1 0 0 0,1 0-1 0 0,0 1 1 0 0,-3 9-54 0 0,-26 62 582 0 0,-22 70-582 0 0,52-124 36 0 0,1 0 0 0 0,2 4-36 0 0,-10 39-81 0 0,-4 13 66 0 0,20-89 5 0 0,1-1 0 0 0,-1 1 0 0 0,1-1 0 0 0,0 1 0 0 0,-1 0 0 0 0,1-1 0 0 0,0 1 0 0 0,0 0-1 0 0,0 0 1 0 0,0-1 0 0 0,0 1 0 0 0,1 0 0 0 0,-1-1 0 0 0,0 1 0 0 0,1 0 0 0 0,-1-1 0 0 0,1 1-1 0 0,0-1 1 0 0,-1 1 0 0 0,1-1 0 0 0,0 1 0 0 0,0-1 0 0 0,0 1 0 0 0,0-1 0 0 0,0 0-1 0 0,0 0 1 0 0,1 1 0 0 0,-1-1 0 0 0,0 0 0 0 0,1 0 0 0 0,-1 0 0 0 0,1 0 10 0 0,2 2-70 0 0,-3-1-396 0 0,1-1 1 0 0,0 0-1 0 0,0 0 0 0 0,-1 1 1 0 0,1-1-1 0 0,0 0 0 0 0,0 0 0 0 0,0-1 1 0 0,0 1-1 0 0,2 0 466 0 0,10 0-5037 0 0</inkml:trace>
  <inkml:trace contextRef="#ctx0" brushRef="#br0" timeOffset="27969.262">902 12381 12264 0 0,'-50'58'586'0'0,"45"-52"-508"0"0,0 0 0 0 0,1 1 0 0 0,0-1 1 0 0,0 1-1 0 0,1 0 0 0 0,-1 0 0 0 0,2 0 0 0 0,-1 0 0 0 0,0 1-78 0 0,-2 11 27 0 0,1 1 1 0 0,-2 17-28 0 0,4 15 44 0 0,1-6 56 0 0,-1-29-65 0 0,1-9-11 0 0,0 1 0 0 0,0 0 1 0 0,1 0-1 0 0,1 5-24 0 0,1 24 11 0 0,0-11-16 0 0,1 0 0 0 0,4 17 5 0 0,-3-26-63 0 0,-1 1-1 0 0,0 0 1 0 0,-1 0 0 0 0,-1 2 63 0 0,0-13-3 0 0,-1-1 0 0 0,2 1 0 0 0,-1-1 0 0 0,1 0 0 0 0,0 1 1 0 0,2 3 2 0 0,5 25 170 0 0,-8-31-109 0 0,0 0 0 0 0,0-1 0 0 0,0 1 0 0 0,1-1 0 0 0,0 1 0 0 0,1 2-61 0 0,-2-5 43 0 0,0 0 0 0 0,0 0 0 0 0,1-1 0 0 0,-1 1 0 0 0,0 0-1 0 0,1-1 1 0 0,-1 0 0 0 0,1 1 0 0 0,-1-1 0 0 0,1 0 0 0 0,0 1-1 0 0,0-1 1 0 0,-1 0 0 0 0,1-1 0 0 0,0 1 0 0 0,0 0 0 0 0,1 0-43 0 0,-2-1 34 0 0,1 0 1 0 0,0 0 0 0 0,-1 0 0 0 0,1 0 0 0 0,-1 0 0 0 0,1 0-1 0 0,0-1 1 0 0,-1 1 0 0 0,1-1 0 0 0,-1 1 0 0 0,1-1 0 0 0,-1 1 0 0 0,0-1-1 0 0,1 0 1 0 0,-1 0 0 0 0,1 0 0 0 0,-1 0 0 0 0,0 0 0 0 0,0 0 0 0 0,0 0-1 0 0,0 0 1 0 0,0 0 0 0 0,0 0 0 0 0,0-1 0 0 0,0 1 0 0 0,0-1-35 0 0,3-3 19 0 0,-1 1 1 0 0,0-1 0 0 0,0-1-1 0 0,-1 1 1 0 0,1 0 0 0 0,0-5-20 0 0,4-20 0 0 0,-1-1 0 0 0,-2 0 0 0 0,1-25 0 0 0,-4 41 0 0 0,1-5-2 0 0,0 1-121 0 0,-1 1 0 0 0,-1-17 123 0 0,-5-46-470 0 0,2 1-439 0 0,-5 1 0 0 0,-5-18 909 0 0,-2 13-245 0 0,-10-51-157 0 0,19 107 337 0 0,-2 0 1 0 0,-2 0 0 0 0,-5-12 64 0 0,-21-38 0 0 0,26 63 10 0 0,-4 8 89 0 0,13 7-51 0 0,-1 0-1 0 0,0-1 1 0 0,0 1 0 0 0,0 0-1 0 0,0 0 1 0 0,0 0 0 0 0,0 0-1 0 0,1 1 1 0 0,-1-1 0 0 0,0 0 0 0 0,0 1-1 0 0,0-1 1 0 0,0 1 0 0 0,1 0-1 0 0,-1 0 1 0 0,0-1 0 0 0,1 1-1 0 0,-1 0 1 0 0,0 1-48 0 0,-1 0 64 0 0,0 1 0 0 0,1-1 0 0 0,-1 1 0 0 0,0 0 0 0 0,1 0 0 0 0,0 0 0 0 0,-1 0 0 0 0,1 1 0 0 0,0 1-64 0 0,-3 5 88 0 0,0 1 0 0 0,1 0 0 0 0,1 0 0 0 0,0 0 0 0 0,0 1 1 0 0,1 1-89 0 0,-14 125 520 0 0,11-86-408 0 0,2 0 0 0 0,3 0 0 0 0,2 19-112 0 0,3-23-281 0 0,2 1 1 0 0,2-1 0 0 0,2 0-1 0 0,16 42 281 0 0,-7-43-422 0 0</inkml:trace>
  <inkml:trace contextRef="#ctx0" brushRef="#br0" timeOffset="28441.262">1180 12368 15464 0 0,'0'0'348'0'0,"-3"2"49"0"0,0 2-263 0 0,-1 0-1 0 0,1 0 1 0 0,-1 0 0 0 0,1 0-1 0 0,0 1 1 0 0,1-1 0 0 0,-2 4-134 0 0,0 2 24 0 0,1 1 1 0 0,0-1 0 0 0,1 1-1 0 0,0 0 1 0 0,1 0 0 0 0,0 0-1 0 0,0 0 1 0 0,2 0-1 0 0,-1 0-24 0 0,0 0 65 0 0,1 7-2 0 0,0 0 0 0 0,1 0-1 0 0,1-1 1 0 0,1 1-1 0 0,4 12-62 0 0,2 0 65 0 0,2-1 0 0 0,13 25-65 0 0,2-10 78 0 0,-17-30-197 0 0,-9-12-69 0 0,-1-2-18 0 0,2 0 207 0 0,-1 0-1 0 0,0 0 0 0 0,0-1 1 0 0,0 1-1 0 0,0 0 0 0 0,0-1 1 0 0,-1 1-1 0 0,1-1 0 0 0,0 1 0 0 0,0-1 1 0 0,0 0-1 0 0,0 1 0 0 0,0-1 1 0 0,-1 0-1 0 0,1 0 0 0 0,0 1 1 0 0,-1-1-1 0 0,1 0 0 0 0,0 0 0 0 0,-1 0 1 0 0,1 0-1 0 0,-1 0 0 0 0,1 0 0 0 0,8-25 265 0 0,6-35-36 0 0,-3-1-1 0 0,-3 0 0 0 0,-2-8-228 0 0,1-7 179 0 0,7-90 511 0 0,-5 92-250 0 0,6-42-187 0 0,-12 93-226 0 0,2 1 0 0 0,0 1-1 0 0,11-23-26 0 0,2-1 75 0 0,3 0-1 0 0,25-37-74 0 0,-46 80-15 0 0,1 0-1 0 0,-1 1 1 0 0,1 0-1 0 0,0-1 1 0 0,0 1-1 0 0,0 0 1 0 0,0 0-1 0 0,0 0 1 0 0,1 0-1 0 0,-1 1 1 0 0,0-1-1 0 0,1 1 1 0 0,-1-1 0 0 0,1 1-1 0 0,0 0 1 0 0,-1 0-1 0 0,1 0 1 0 0,0 0-1 0 0,0 0 1 0 0,0 1-1 0 0,0-1 16 0 0,0 0-44 0 0,0 0 1 0 0,0 0-1 0 0,-1 0 0 0 0,1-1 0 0 0,0 0 0 0 0,-1 1 1 0 0,1-1-1 0 0,-1 0 0 0 0,2-1 44 0 0,-3 1-47 0 0,1 1 0 0 0,0-1-1 0 0,-1 1 1 0 0,1 0 0 0 0,0-1-1 0 0,0 1 1 0 0,0 0 0 0 0,0 0 0 0 0,0 0-1 0 0,0 1 1 0 0,0-1 0 0 0,0 0-1 0 0,1 1 1 0 0,0-1 47 0 0,2 1-156 0 0,-1 0 0 0 0,1 0 0 0 0,-1-1 0 0 0,1 1 0 0 0,-1-1 0 0 0,1 0 0 0 0,-1-1 0 0 0,0 1 0 0 0,1-1 0 0 0,-1 1 0 0 0,0-1 0 0 0,0-1 0 0 0,0 1 0 0 0,0-1 156 0 0,4-9-550 0 0</inkml:trace>
  <inkml:trace contextRef="#ctx0" brushRef="#br0" timeOffset="28988.265">1466 12126 12816 0 0,'0'0'289'0'0,"-1"4"40"0"0,-2 7-219 0 0,1 0 0 0 0,0 1 0 0 0,1-1 0 0 0,1 1-1 0 0,0-1 1 0 0,0 1 0 0 0,1-1 0 0 0,1 6-110 0 0,13 28 239 0 0,-2-6 118 0 0,3 10 127 0 0,1 0-1 0 0,3-2 1 0 0,2 0-1 0 0,12 16-483 0 0,-24-46 274 0 0,1 0-1 0 0,8 8-273 0 0,16 25 437 0 0,-27-37-377 0 0,0-1 0 0 0,2-1 0 0 0,-1 1 0 0 0,1-2 0 0 0,6 5-60 0 0,17 19 107 0 0,26 21 18 0 0,-54-49-104 0 0,1 0-1 0 0,1-1 0 0 0,-1 1 1 0 0,6 2-21 0 0,9 8-2 0 0,-16-12 17 0 0,0 1-1 0 0,1-1 0 0 0,-1-1 1 0 0,1 1-1 0 0,0-1 0 0 0,0 0 1 0 0,0 0-1 0 0,4 0-14 0 0,-8-2-135 0 0,0 0-1 0 0,0-1 1 0 0,1 1-1 0 0,-1-1 1 0 0,0 0-1 0 0,1 1 1 0 0,-1-1-1 0 0,0 0 1 0 0,1 0-1 0 0,-1-1 1 0 0,0 1-1 0 0,0 0 1 0 0,1-1-1 0 0,-1 1 1 0 0,0-1-1 0 0,0 0 1 0 0,1 0-1 0 0,-1 0 1 0 0,0 0-1 0 0,0 0 1 0 0,0 0-1 0 0,0-1 1 0 0,0 1 0 0 0,-1-1-1 0 0,1 1 1 0 0,1-2 135 0 0,15-21-2306 0 0,-3-2-2572 0 0</inkml:trace>
  <inkml:trace contextRef="#ctx0" brushRef="#br0" timeOffset="91146.06">3394 6745 7344 0 0,'0'0'165'0'0,"0"0"22"0"0,0 0 9 0 0,0 0-68 0 0,0-3-350 0 0,0 2 169 0 0,0 0 0 0 0,0-1 0 0 0,1 1 0 0 0,-1 0 0 0 0,0 0-1 0 0,1-1 1 0 0,-1 1 0 0 0,0 0 0 0 0,1 0 0 0 0,0 0-1 0 0,-1 0 1 0 0,1-1 0 0 0,0 1 0 0 0,-1 0 0 0 0,1 0 0 0 0,0 0-1 0 0,0 0 1 0 0,0 0 0 0 0,0 1 0 0 0,0-1 0 0 0,0 0 0 0 0,0 0-1 0 0,0 1 1 0 0,0-1 0 0 0,1 1 0 0 0,0-1 53 0 0,-1 0-21 0 0,1-1-1 0 0,0 1 1 0 0,-1 0 0 0 0,1-1 0 0 0,0 1-1 0 0,-1-1 1 0 0,0 1 0 0 0,1-1 0 0 0,-1 0-1 0 0,0 0 1 0 0,0 1 0 0 0,0-1 0 0 0,0 0 0 0 0,0 0-1 0 0,-1 0 1 0 0,1 0 0 0 0,0 0 0 0 0,-1-2 21 0 0,2-2 3 0 0,19-32 820 0 0,-19 35-247 0 0,-2 3 28 0 0,0 0 46 0 0,0 0 182 0 0,0 0 86 0 0,0 0 11 0 0,0 0-44 0 0,0 0-205 0 0,0 0-88 0 0,0 1-518 0 0,0 0 1 0 0,0 0-1 0 0,0 1 0 0 0,0-1 0 0 0,0 0 1 0 0,0 0-1 0 0,0 1 0 0 0,0-1 0 0 0,-1 0 0 0 0,1 0 1 0 0,0 0-1 0 0,-1 0 0 0 0,1 1 0 0 0,-1-1 0 0 0,0 0 1 0 0,1 0-1 0 0,-1 0 0 0 0,0 0-74 0 0,-1 3 187 0 0,0 3 61 0 0,0-1 1 0 0,1 0-1 0 0,0 1 0 0 0,-1 5-248 0 0,2-10 184 0 0,-14 6 76 0 0,5-1-201 0 0,0 1 0 0 0,1 0 0 0 0,-1 1 0 0 0,2 0-1 0 0,-4 4-58 0 0,1-1 49 0 0,0 0-1 0 0,-1 0 0 0 0,-3 1-48 0 0,0-1 50 0 0,0 1 1 0 0,-9 12-51 0 0,1-3 14 0 0,0-1 0 0 0,-2-1 0 0 0,0-1 1 0 0,-1-1-1 0 0,-19 10-14 0 0,1 0-2 0 0,-13 13 2 0 0,-112 89 0 0 0,152-115-8 0 0,1 0-1 0 0,0 1 0 0 0,2 1 0 0 0,0 0 0 0 0,1 1 9 0 0,-31 39-53 0 0,26-36 28 0 0,0 1 0 0 0,2 1 0 0 0,0 0 0 0 0,2 1 0 0 0,1 1-1 0 0,0 2 26 0 0,-11 50 0 0 0,21-71 0 0 0,0 0 0 0 0,1 0 0 0 0,-1 1 0 0 0,2-1 0 0 0,-1 0 0 0 0,1 0 0 0 0,0 1 0 0 0,0-1 0 0 0,0 0 0 0 0,1 1 0 0 0,0 1 0 0 0,3 10 0 0 0,1 0 0 0 0,7 17 0 0 0,-12-33 0 0 0,1 0 0 0 0,0 0 0 0 0,0 0 0 0 0,0 0 0 0 0,0-1 0 0 0,0 1 0 0 0,1-1 0 0 0,-1 1 0 0 0,0-1 0 0 0,2 2 0 0 0,4 6 0 0 0,9 16 82 0 0,-13-19-17 0 0,1 1 0 0 0,0-1 0 0 0,0 0 0 0 0,0 0 0 0 0,1 0 0 0 0,0 0 0 0 0,0-1 0 0 0,0 0 0 0 0,1 0 0 0 0,1 1-65 0 0,17 8 263 0 0,18 12 114 0 0,-37-22-335 0 0,1-1-1 0 0,-1 0 1 0 0,1 0-1 0 0,0-1 1 0 0,-1 1-1 0 0,1-1 1 0 0,0-1-1 0 0,5 2-41 0 0,12 1 356 0 0,19 0-356 0 0,-17-1 164 0 0,9 0-5 0 0,1-2-1 0 0,0-1 1 0 0,0-1-1 0 0,-1-3 0 0 0,12-2-158 0 0,19-1 160 0 0,-62 7-172 0 0,-1-1 0 0 0,1 1-1 0 0,-1 0 1 0 0,1 0-1 0 0,-1-1 1 0 0,1 2 0 0 0,-1-1-1 0 0,1 0 1 0 0,-1 0-1 0 0,0 1 1 0 0,1 0 0 0 0,-1-1-1 0 0,1 1 1 0 0,-1 0-1 0 0,0 0 1 0 0,1 0 0 0 0,-1 0-1 0 0,0 1 1 0 0,0-1-1 0 0,1 1 13 0 0,5 0 177 0 0,-6-2-4296 0 0,-2 0-1642 0 0</inkml:trace>
  <inkml:trace contextRef="#ctx0" brushRef="#br0" timeOffset="91944.06">2831 7501 12392 0 0,'1'-2'364'0'0,"1"-2"-293"0"0,0 0 0 0 0,0 0 1 0 0,1 1-1 0 0,-1-1 0 0 0,1 1 0 0 0,0 0 1 0 0,2-2-72 0 0,-4 4 16 0 0,0 0-1 0 0,1 0 1 0 0,-1 0 0 0 0,0 0 0 0 0,0 0 0 0 0,0 1-1 0 0,1-1 1 0 0,-1 0 0 0 0,0 1 0 0 0,1-1 0 0 0,-1 1-1 0 0,1 0 1 0 0,-1-1 0 0 0,0 1 0 0 0,1 0 0 0 0,-1 0-1 0 0,1 0 1 0 0,-1 0 0 0 0,1 0 0 0 0,-1 0 0 0 0,1 0-1 0 0,-1 0 1 0 0,1 1-16 0 0,0-1 63 0 0,0 0 1 0 0,0 0-1 0 0,0 0 0 0 0,0 0 0 0 0,0 0 1 0 0,0-1-1 0 0,0 1 0 0 0,0-1 0 0 0,0 1 0 0 0,-1-1 1 0 0,1 0-1 0 0,0 1 0 0 0,0-1 0 0 0,-1 0 0 0 0,1 0 1 0 0,0-1-64 0 0,5-1 232 0 0,-3 1-87 0 0,1 0 0 0 0,0 1-1 0 0,0-1 1 0 0,0 1 0 0 0,0 0-1 0 0,0 1 1 0 0,1-1 0 0 0,-1 1-1 0 0,0 0 1 0 0,0 1-1 0 0,0-1 1 0 0,0 1 0 0 0,5 1-145 0 0,4 2 248 0 0,0 0 0 0 0,0 1 0 0 0,0 1 0 0 0,1 1-248 0 0,-6-4 108 0 0,0-1-1 0 0,0 1 0 0 0,0-2 0 0 0,0 1 0 0 0,0-1 0 0 0,0-1 0 0 0,0 1 0 0 0,6-2-107 0 0,29 3 335 0 0,-9 3-59 0 0,-20-2-125 0 0,0-1 0 0 0,0 0-1 0 0,1-2-150 0 0,8 0 178 0 0,-1-1 0 0 0,1-1 0 0 0,-1-1 0 0 0,7-3-178 0 0,12-1 310 0 0,1 2 1 0 0,-1 2-1 0 0,18 1-310 0 0,16-1 405 0 0,114-13-18 0 0,-152 11-343 0 0,0-2 1 0 0,-1-2-1 0 0,35-13-44 0 0,-53 16 108 0 0,-1 1-1 0 0,1 0 1 0 0,-1 1-1 0 0,1 2 0 0 0,0-1 1 0 0,1 2-1 0 0,1 1-107 0 0,-19 0 30 0 0,0 0-1 0 0,0 0 0 0 0,0-1 1 0 0,0 1-1 0 0,0 0 0 0 0,0-1 0 0 0,0 1 1 0 0,-1-1-1 0 0,1 0 0 0 0,0 0 1 0 0,0 0-1 0 0,0 1 0 0 0,-1-2 1 0 0,1 1-1 0 0,0 0 0 0 0,-1 0 1 0 0,1 0-1 0 0,-1-1 0 0 0,1 1 0 0 0,0-2-29 0 0,13-10 238 0 0,-14 12-225 0 0,0 0 7 0 0,0 0 0 0 0,0 0 0 0 0,0 1 0 0 0,1-1-1 0 0,-1 0 1 0 0,0 1 0 0 0,0-1 0 0 0,1 1 0 0 0,-1-1 0 0 0,1 1-20 0 0,29-1 78 0 0,-27 1-80 0 0,10 1 2 0 0,2 4 0 0 0,-13-4 0 0 0,0-2 0 0 0,7 0 0 0 0,3-7 0 0 0,0 7 0 0 0,-3 4 0 0 0,-2-2 0 0 0,3 1 0 0 0,5 16 0 0 0,-14-17-16 0 0,-1 0 0 0 0,0 0 0 0 0,1 1 0 0 0,-1-1-1 0 0,0 0 1 0 0,0 1 0 0 0,0-1 0 0 0,0 1 0 0 0,0 0 0 0 0,0-1-1 0 0,0 1 1 0 0,-1 0 0 0 0,1-1 0 0 0,-1 1 0 0 0,1 0 0 0 0,-1 0-1 0 0,0-1 1 0 0,1 1 0 0 0,-1 0 0 0 0,0 0 0 0 0,0 0 0 0 0,0 0-1 0 0,-1-1 1 0 0,1 2 16 0 0,-2 25-588 0 0,-5-46 131 0 0,7 24-176 0 0,0-3-1654 0 0,0-3 1112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6:06.894"/>
    </inkml:context>
    <inkml:brush xml:id="br0">
      <inkml:brushProperty name="width" value="0.05" units="cm"/>
      <inkml:brushProperty name="height" value="0.05" units="cm"/>
      <inkml:brushProperty name="color" value="#E71224"/>
    </inkml:brush>
  </inkml:definitions>
  <inkml:trace contextRef="#ctx0" brushRef="#br0">6 1294 17391 0 0,'0'0'396'0'0,"8"1"530"0"0,36 12-344 0 0,35 7-594 0 0,4 0-640 0 0,-76-19 419 0 0,0 0 0 0 0,0 0-1 0 0,1-1 1 0 0,-1 0 0 0 0,0 0-1 0 0,0-1 1 0 0,0 1 0 0 0,1-2 233 0 0,42-5-2048 0 0,-45 6 1813 0 0,-1 0 0 0 0,1 0 0 0 0,-1-1 0 0 0,0 0 0 0 0,1 0 0 0 0,-1 0 0 0 0,0 0 0 0 0,0-1 0 0 0,1-1 235 0 0,6-2-459 0 0,-1 1 0 0 0,1 0 1 0 0,0 0-1 0 0,9-2 459 0 0,20-9-1138 0 0,-36 14 939 0 0,0 0-1 0 0,1 0 1 0 0,0 1-1 0 0,-1 0 1 0 0,1 0-1 0 0,0 0 1 0 0,2 0 199 0 0,7-1-455 0 0,1 1-56 0 0,-1 0 0 0 0,0 1 0 0 0,1 0 511 0 0,5 1-124 0 0,-10-1 125 0 0,0 1 1 0 0,0 1-1 0 0,-1 0 0 0 0,7 2-1 0 0,9 1 222 0 0,-5-1 443 0 0,0-1 0 0 0,1-1 1 0 0,7-1-666 0 0,-13 0 1426 0 0,0 1 1 0 0,0 0 0 0 0,12 3-1427 0 0,-13-1 1018 0 0,0-2 1 0 0,0 0 0 0 0,11 0-1019 0 0,94-2 3183 0 0,-114 0-3291 0 0,1-1 0 0 0,0 1-1 0 0,0-1 1 0 0,0-1 0 0 0,-1 1-1 0 0,1-1 1 0 0,0 0 0 0 0,4-2 108 0 0,0-2-4384 0 0,4 5-1469 0 0</inkml:trace>
  <inkml:trace contextRef="#ctx0" brushRef="#br0" timeOffset="2722.002">2395 220 8032 0 0,'0'0'182'0'0,"0"0"29"0"0,1-2 12 0 0,23-35 9 0 0,-19 31-128 0 0,0-1 0 0 0,-1-1 0 0 0,0 1 0 0 0,0 0 0 0 0,0-1 0 0 0,-1 0 0 0 0,2-6-104 0 0,-4 10 127 0 0,0 1 0 0 0,1-1 0 0 0,0 0-1 0 0,-1 1 1 0 0,1 0 0 0 0,1-1 0 0 0,-1 1-127 0 0,0 1 123 0 0,-1 0 1 0 0,1-1-1 0 0,-1 1 0 0 0,0-1 0 0 0,0 1 0 0 0,0-1 0 0 0,0 1 0 0 0,0-1 0 0 0,0 0 1 0 0,0 1-1 0 0,-1-1 0 0 0,0 0 0 0 0,1 0-123 0 0,3-12 774 0 0,-4 13-470 0 0,1 1-1 0 0,0-1 1 0 0,0 0-1 0 0,-1 0 1 0 0,1 0-1 0 0,-1 0 1 0 0,0 0-1 0 0,0 0 1 0 0,1 1-1 0 0,-1-2-303 0 0,0 3 29 0 0,0-1 0 0 0,0 0 0 0 0,0 1 1 0 0,0-1-1 0 0,0 1 0 0 0,-1-1 0 0 0,1 0 0 0 0,0 1 0 0 0,0-1 0 0 0,0 1 0 0 0,0-1 0 0 0,-1 0 0 0 0,1 1 1 0 0,0-1-1 0 0,0 1 0 0 0,-1-1 0 0 0,1 1 0 0 0,-1-1 0 0 0,1 1 0 0 0,0 0 0 0 0,-1-1 0 0 0,1 1 0 0 0,-1-1 1 0 0,1 1-1 0 0,-1 0 0 0 0,1-1 0 0 0,-1 1 0 0 0,1 0 0 0 0,-1 0 0 0 0,1-1 0 0 0,-1 1 0 0 0,0 0 0 0 0,1 0 1 0 0,-1 0-1 0 0,1 0 0 0 0,-1 0 0 0 0,0 0 0 0 0,1 0 0 0 0,-1 0 0 0 0,0 0-29 0 0,-7 1 28 0 0,0 0-1 0 0,0 0 1 0 0,0 1-1 0 0,0 1 1 0 0,1-1-1 0 0,-1 1 1 0 0,1 0-1 0 0,-1 1 1 0 0,1 0-1 0 0,0 0 1 0 0,-4 4-28 0 0,6-4 22 0 0,0-1 0 0 0,1 1 0 0 0,0 0 0 0 0,-1 0 1 0 0,1 1-23 0 0,-12 12 90 0 0,3-5-27 0 0,1 1-1 0 0,1 1 1 0 0,-4 5-63 0 0,-1 2 53 0 0,-10 12 83 0 0,2 2 0 0 0,-6 12-136 0 0,24-36 52 0 0,0 1 0 0 0,-2 10-52 0 0,-3 5 43 0 0,-7 16-38 0 0,2 0 0 0 0,2 1 0 0 0,-1 15-5 0 0,-25 138-3 0 0,28-134 4 0 0,-2 32-1 0 0,0 54 0 0 0,4-22 0 0 0,3-81 0 0 0,4-26 0 0 0,1 0 0 0 0,0 17 0 0 0,1 27 0 0 0,-4 16 0 0 0,2-20 2 0 0,3 51-2 0 0,2-34-54 0 0,-2-71-65 0 0,0-5 64 0 0,-1 1 0 0 0,1-1 0 0 0,0 1 0 0 0,0-1 0 0 0,0 0 1 0 0,0 1-1 0 0,1-1 0 0 0,-1 0 0 0 0,0 1 0 0 0,1-1 0 0 0,-1 0 1 0 0,1 1-1 0 0,-1-1 0 0 0,1 0 0 0 0,-1 1 0 0 0,1-1 0 0 0,0 1 55 0 0,0-2-60 0 0,-1 0-1 0 0,0 0 0 0 0,0 0 0 0 0,0 1 0 0 0,0-1 0 0 0,0 0 1 0 0,1 0-1 0 0,-1 1 0 0 0,0-1 0 0 0,0 0 0 0 0,0 0 0 0 0,0 1 0 0 0,0-1 1 0 0,0 0-1 0 0,0 0 0 0 0,0 1 0 0 0,0-1 0 0 0,0 0 0 0 0,0 0 0 0 0,0 1 1 0 0,0-1-1 0 0,0 0 0 0 0,0 0 0 0 0,0 1 0 0 0,0-1 0 0 0,0 0 61 0 0,0 0-144 0 0,0 1-1297 0 0</inkml:trace>
  <inkml:trace contextRef="#ctx0" brushRef="#br0" timeOffset="3165.007">1734 1001 14024 0 0,'-1'-2'314'0'0,"-10"-19"430"0"0,10 20-400 0 0,1-2-224 0 0,0-6-92 0 0,0 7 46 0 0,0 2 14 0 0,0 0 0 0 0,0 0-3 0 0,0 0-10 0 0,0 0-3 0 0,0 0 0 0 0,0 0 2 0 0,0 0 12 0 0,52 7 275 0 0,-19-8 1 0 0,31-6-362 0 0,-6 1 260 0 0,-28 2-177 0 0,1-2-1 0 0,-1 0 0 0 0,0-2 0 0 0,0-1 0 0 0,6-4-82 0 0,5-6 48 0 0,-20 9-151 0 0,20-6 103 0 0,34-10-3758 0 0,51-27 3758 0 0,-85 28-1293 0 0</inkml:trace>
  <inkml:trace contextRef="#ctx0" brushRef="#br0" timeOffset="5338.001">2943 779 9528 0 0,'0'0'216'0'0,"0"0"32"0"0,0 0 10 0 0,0 0-3 0 0,0 0-60 0 0,0 0-31 0 0,0 0-4 0 0,0 0 30 0 0,0 0 129 0 0,0 0 53 0 0,0 0 11 0 0,0 0 22 0 0,0 0 90 0 0,0 0 38 0 0,0 0 10 0 0,0 0-10 0 0,2-2-45 0 0,0-1-270 0 0,-1 1-71 0 0,0 0 0 0 0,1 0 0 0 0,-1 0 0 0 0,1 1 0 0 0,0-1-1 0 0,-1 0 1 0 0,1 1 0 0 0,0 0 0 0 0,0-1 0 0 0,0 1 0 0 0,0 0-1 0 0,0 0 1 0 0,0 0 0 0 0,0 0 0 0 0,0 0 0 0 0,1 0-1 0 0,1 0-146 0 0,-2 1 2 0 0,0-1 0 0 0,0 1 0 0 0,0 0 0 0 0,0 0 0 0 0,0 0 0 0 0,0 0 0 0 0,0 0 0 0 0,0 0 0 0 0,0 0 0 0 0,0 1 0 0 0,0-1 0 0 0,0 1 0 0 0,0-1 0 0 0,0 1 0 0 0,0 0 0 0 0,0 0 0 0 0,0 0 0 0 0,-1 0 0 0 0,1 0 0 0 0,0 0 0 0 0,-1 1 0 0 0,1-1 0 0 0,-1 0 0 0 0,1 1 0 0 0,-1-1-1 0 0,1 2 0 0 0,5 6 33 0 0,-1-1 0 0 0,0 2 0 0 0,0-1 1 0 0,3 8-35 0 0,1 2 3 0 0,-5-9 19 0 0,0-1 0 0 0,-1 1 0 0 0,0 0 0 0 0,0 0 0 0 0,-1 1 0 0 0,-1-1 0 0 0,0 1 0 0 0,0 0-22 0 0,1 19 211 0 0,-1 0 1 0 0,-2 8-212 0 0,0-33 28 0 0,-1 17 148 0 0,-1 0 0 0 0,-1-1 0 0 0,-4 19-176 0 0,-21 65 576 0 0,11-44-483 0 0,8-22-93 0 0,2 0 0 0 0,0 9 0 0 0,5-39 0 0 0,0 0 0 0 0,0 0 0 0 0,-2 3 0 0 0,1-5 0 0 0,1 0 0 0 0,0 0 0 0 0,1 0 0 0 0,-1 0 0 0 0,1 0 0 0 0,1 3 0 0 0,0-1 0 0 0,-1 1 0 0 0,1 0 0 0 0,1-1 0 0 0,0 1 0 0 0,0 0 0 0 0,2 4 0 0 0,0 2-58 0 0,-3-14 19 0 0,0 0 0 0 0,1 0 0 0 0,-1 0-1 0 0,0 0 1 0 0,1 0 0 0 0,0 0 0 0 0,-1 0 0 0 0,1 0 0 0 0,1 1 39 0 0,-2-2-43 0 0,1 0 1 0 0,-1 0 0 0 0,0 0-1 0 0,1 0 1 0 0,-1 0 0 0 0,0 0-1 0 0,0 0 1 0 0,0 0-1 0 0,0 0 1 0 0,0 0 0 0 0,0 1-1 0 0,0-1 1 0 0,0 0 0 0 0,0 0-1 0 0,0 0 1 0 0,-1 0 42 0 0,1 1-88 0 0,0 0-168 0 0,0-2 0 0 0,0 0-213 0 0,0 0-896 0 0,0 0-392 0 0,0 0-78 0 0,0 0-18 0 0</inkml:trace>
  <inkml:trace contextRef="#ctx0" brushRef="#br0" timeOffset="5683.002">2774 1320 15752 0 0,'0'0'356'0'0,"0"0"49"0"0,0 0 21 0 0,0 0-40 0 0,3-1-248 0 0,9-5-144 0 0,-6-1-62 0 0,9-4-163 0 0,-6 8 42 0 0,0 0 0 0 0,0 0 0 0 0,0 1 0 0 0,10-1 189 0 0,-11 2-28 0 0,1 0 1 0 0,0-1 0 0 0,-1-1 0 0 0,7-2 27 0 0,-2 1-27 0 0,0 1 1 0 0,1 0-1 0 0,-1 1 1 0 0,1 0 0 0 0,-1 1-1 0 0,2 1 27 0 0,21-3-22 0 0,-20 1 24 0 0,-9 1 11 0 0,0 0 0 0 0,0 0-1 0 0,0-1 1 0 0,2 0-13 0 0,19-6-346 0 0,0 1 1 0 0,4 1 345 0 0,25-6-4784 0 0,-33 6 174 0 0</inkml:trace>
  <inkml:trace contextRef="#ctx0" brushRef="#br0" timeOffset="6496.001">3551 1008 15344 0 0,'0'0'348'0'0,"2"0"49"0"0,15 0-303 0 0,0 0 1 0 0,0 2-1 0 0,-1 0 1 0 0,1 1-1 0 0,-1 0 1 0 0,0 1-1 0 0,0 1 1 0 0,0 1-1 0 0,3 2-94 0 0,-12-5-18 0 0,0 1-1 0 0,0-1 0 0 0,0 2 0 0 0,0-1 1 0 0,-1 1-1 0 0,0 0 0 0 0,0 0 0 0 0,0 0 1 0 0,-1 1-1 0 0,1 0 0 0 0,-1 0 0 0 0,-1 1 1 0 0,1-1-1 0 0,-1 2 19 0 0,-1-3-21 0 0,-1 2 0 0 0,0-1 0 0 0,-1 0 0 0 0,1 0 0 0 0,-1 2 21 0 0,2 6-22 0 0,-2-7 17 0 0,0-1 0 0 0,-1 0 0 0 0,0 1 0 0 0,0-1 0 0 0,-1 0-1 0 0,0 1 1 0 0,0-1 0 0 0,0 0 0 0 0,-1 0 0 0 0,0 0 0 0 0,0 0 0 0 0,0 0 0 0 0,-1 0 0 0 0,0 1 5 0 0,-2 4 23 0 0,3-7 9 0 0,-1 1 1 0 0,0-1-1 0 0,0 0 0 0 0,0 0 0 0 0,-1 0 1 0 0,1 0-1 0 0,-1 0 0 0 0,0-1 0 0 0,0 1 0 0 0,0-1 1 0 0,-4 1-33 0 0,-13 13 98 0 0,-28 23-79 0 0,-2-2-1 0 0,-2-2 0 0 0,-15 5-18 0 0,-3-8-195 0 0,68-32 187 0 0,-1 1-1 0 0,0-1 0 0 0,0 0 0 0 0,0 0 0 0 0,0 0 1 0 0,0 0-1 0 0,0-1 0 0 0,0 0 0 0 0,0 0 0 0 0,0 0 0 0 0,0 0 1 0 0,0-1-1 0 0,0 1 0 0 0,0-1 0 0 0,0 0 0 0 0,0 0 0 0 0,0 0 1 0 0,0-1-1 0 0,0 0 0 0 0,1 1 0 0 0,-3-3 9 0 0,4 3-21 0 0,0 0 0 0 0,0-1 0 0 0,1 1-1 0 0,-1-1 1 0 0,1 0 0 0 0,-1 1 0 0 0,1-1 0 0 0,-1 0-1 0 0,1 0 1 0 0,0 0 0 0 0,0 0 0 0 0,0 0 0 0 0,0 0 0 0 0,0 0-1 0 0,1 0 1 0 0,-1-1 0 0 0,1 1 0 0 0,-1 0 0 0 0,1 0-1 0 0,0-1 1 0 0,-1 0 21 0 0,1-1-21 0 0,0-1 0 0 0,0 1 0 0 0,1 0-1 0 0,-1-1 1 0 0,1 1 0 0 0,0 0 0 0 0,0 0-1 0 0,1-1 1 0 0,1-3 21 0 0,0 2-3 0 0,0 1 1 0 0,1-1-1 0 0,0 1 0 0 0,4-6 3 0 0,6-7 1 0 0,-6 6-1 0 0,0 1 0 0 0,1 0 0 0 0,1 0 0 0 0,-1 1 0 0 0,2 0 0 0 0,-1 0 0 0 0,1 1 0 0 0,1 1 0 0 0,9-7 0 0 0,0 1 0 0 0,1 1 0 0 0,0 1 0 0 0,1 1 0 0 0,0 1 0 0 0,4 0 0 0 0,16-4 0 0 0,0-1 0 0 0,-1-2 0 0 0,2-4 0 0 0,-16 6 0 0 0,0-1 0 0 0,-2-1 0 0 0,0-2 0 0 0,20-18 0 0 0,-38 28 0 0 0,1-1 0 0 0,-2 1 0 0 0,0-2 0 0 0,0 1 0 0 0,0-1 0 0 0,-2 0 0 0 0,1 0 0 0 0,-1-1 0 0 0,-1 1 0 0 0,0-1 0 0 0,-1-1 0 0 0,-1 0-39 0 0,0-1 1 0 0,-1 1-1 0 0,0-1 1 0 0,-1 1-1 0 0,-1-1 1 0 0,0 1 0 0 0,-3-14 38 0 0,3 19-105 0 0,-1 2-17 0 0,1-1-1 0 0,-1 0 0 0 0,-1 1 0 0 0,1 0 1 0 0,-1-1-1 0 0,0 1 0 0 0,-4-5 123 0 0,-5-11-375 0 0,8 16 212 0 0,1 0 0 0 0,-1 0 0 0 0,0 0 0 0 0,-1 1 0 0 0,1 0 0 0 0,-1 0 0 0 0,0 0 0 0 0,-1 0 0 0 0,1 1 0 0 0,-1 0 0 0 0,0 0 0 0 0,-3-2 163 0 0,0 1-83 0 0,-1 1 0 0 0,0-1 0 0 0,0 1 0 0 0,0 1 0 0 0,0 0 1 0 0,-1 0-1 0 0,-9-1 83 0 0,12 4 51 0 0,1-1 1 0 0,-1 2-1 0 0,0-1 1 0 0,0 1-1 0 0,0 0 1 0 0,1 0-1 0 0,-1 1 0 0 0,0 0 1 0 0,1 0-1 0 0,-1 1 1 0 0,-6 3-52 0 0,3 0 252 0 0,-1 1 1 0 0,1 0-1 0 0,0 0 1 0 0,1 1-1 0 0,-1 1 1 0 0,-7 7-253 0 0,6-2 521 0 0,0 1 1 0 0,-6 10-522 0 0,4-5 252 0 0,8-11-169 0 0,1 0 1 0 0,1 1 0 0 0,0-1 0 0 0,0 1-1 0 0,1 0 1 0 0,0 1-84 0 0,-6 16 148 0 0,6-16-139 0 0,0 0-1 0 0,1 0 1 0 0,0 1 0 0 0,0 11-9 0 0,1-7 3 0 0,0-4-404 0 0,1 0 0 0 0,0 0 0 0 0,1 0 0 0 0,1 1 1 0 0,2 10 400 0 0,-3-21-348 0 0,-1-1 0 0 0,0 0 0 0 0,1 0 1 0 0,-1 1-1 0 0,1-1 0 0 0,-1 0 1 0 0,1 0-1 0 0,0 0 0 0 0,0 0 0 0 0,0 2 348 0 0,13 10-4494 0 0</inkml:trace>
  <inkml:trace contextRef="#ctx0" brushRef="#br0" timeOffset="7030.005">4613 786 15136 0 0,'0'0'441'0'0,"-2"0"-1"0"0,-1 0-429 0 0,1 0 0 0 0,-1 0 1 0 0,0 1-1 0 0,0-1 0 0 0,1 1 1 0 0,-1 0-1 0 0,0 0 0 0 0,1 0 1 0 0,-1 0-1 0 0,1 0 0 0 0,-1 0 0 0 0,1 1 1 0 0,0-1-1 0 0,-1 1 0 0 0,1 0 1 0 0,-1 1-12 0 0,-11 7 90 0 0,13-10-85 0 0,-11 8 48 0 0,1 0-1 0 0,0 1 0 0 0,0 1 0 0 0,1-1 0 0 0,-3 5-52 0 0,-91 114-490 0 0,82-99 394 0 0,-44 61 16 0 0,40-54 19 0 0,-1-1 1 0 0,-1-1-1 0 0,-14 11 61 0 0,36-38 24 0 0,0 0 0 0 0,0 0 0 0 0,1 1 0 0 0,-1 2-24 0 0,-3 3 68 0 0,7-9-30 0 0,0 0 0 0 0,0-1 0 0 0,1 1 0 0 0,-1 0 0 0 0,1 0 0 0 0,0 0 0 0 0,0 0 0 0 0,0 0 0 0 0,0 0 0 0 0,1 0 0 0 0,-1 3-38 0 0,2-6 9 0 0,-1 0 1 0 0,0 0-1 0 0,0 0 1 0 0,1 0 0 0 0,-1 0-1 0 0,1 0 1 0 0,-1 0 0 0 0,1 0-1 0 0,-1 0 1 0 0,1-1 0 0 0,-1 1-1 0 0,1 0 1 0 0,0 0 0 0 0,-1-1-1 0 0,1 1 1 0 0,0 0 0 0 0,0-1-1 0 0,0 1 1 0 0,-1-1 0 0 0,1 1-1 0 0,0-1 1 0 0,0 1 0 0 0,1-1-10 0 0,3 3 53 0 0,-3-1-20 0 0,0 0-1 0 0,0 0 0 0 0,0 0 0 0 0,1-1 1 0 0,-1 1-1 0 0,0-1 0 0 0,1 1 0 0 0,-1-1 1 0 0,1 0-1 0 0,-1 0 0 0 0,1 0 0 0 0,0-1 1 0 0,-1 1-1 0 0,1 0 0 0 0,0-1 0 0 0,2 0-32 0 0,17 3 111 0 0,-1-1 0 0 0,1-2 0 0 0,-1 0 0 0 0,1-1 0 0 0,-1-2 0 0 0,0 0 0 0 0,1-1 0 0 0,11-4-111 0 0,22-3 94 0 0,-33 7 82 0 0,20-5-176 0 0,-18 4 11 0 0,-19 4-11 0 0,-1 1 0 0 0,1-1 0 0 0,0 0 0 0 0,-1-1 0 0 0,1 1-1 0 0,1-2 1 0 0,17-5 2 0 0,-1 2-33 0 0,-10 1-124 0 0,-10 4-63 0 0,-2 1-20 0 0,0 0-44 0 0,0 0-180 0 0,0 0-76 0 0,0 0-987 0 0,0 0-3875 0 0</inkml:trace>
  <inkml:trace contextRef="#ctx0" brushRef="#br0" timeOffset="7367.008">4403 792 16783 0 0,'0'0'382'0'0,"0"0"54"0"0,0 0 22 0 0,0 0-46 0 0,5 7-252 0 0,-1 4-135 0 0,0 1-1 0 0,-1-1 1 0 0,0 1-1 0 0,-1-1 1 0 0,0 1-1 0 0,0 5-24 0 0,0 2 45 0 0,-1-8-21 0 0,-1 0 1 0 0,0 1-1 0 0,0-1 0 0 0,-2 0 0 0 0,0 5-24 0 0,-2 36 83 0 0,1 13 278 0 0,-2 1-361 0 0,-2 18 174 0 0,2-32-377 0 0,-3-2-1 0 0,-7 23 204 0 0,1-7-278 0 0,-10 44-1066 0 0,4-39-4053 0 0,12-39 157 0 0</inkml:trace>
  <inkml:trace contextRef="#ctx0" brushRef="#br0" timeOffset="9535.008">4702 207 13448 0 0,'0'0'298'0'0,"0"-2"46"0"0,1 0-297 0 0,-1 0 1 0 0,1 0-1 0 0,0 0 0 0 0,0 0 0 0 0,0 1 0 0 0,0-1 0 0 0,0 0 0 0 0,1 1 1 0 0,-1-1-1 0 0,0 1 0 0 0,1-1 0 0 0,-1 1 0 0 0,1-1 0 0 0,0 1 0 0 0,-1 0 1 0 0,1 0-1 0 0,1-1-47 0 0,9-7 28 0 0,-7 6 2 0 0,0-1 0 0 0,1 1 0 0 0,-1 0 0 0 0,1 0 0 0 0,6-2-30 0 0,10-5 138 0 0,56-23 318 0 0,-59 25-271 0 0,1 1 1 0 0,14-3-186 0 0,26-9 95 0 0,-46 14 30 0 0,0 1-1 0 0,-1 0 0 0 0,2 1 1 0 0,-1 1-1 0 0,0 0 1 0 0,0 1-1 0 0,1 1 1 0 0,-1 0-1 0 0,0 1 1 0 0,1 0-1 0 0,-1 1 0 0 0,7 2-124 0 0,-19-3 44 0 0,1 0-1 0 0,-1 0 1 0 0,1 0-1 0 0,-1 0 0 0 0,0 0 1 0 0,1 1-1 0 0,-1-1 0 0 0,2 2-43 0 0,16 9 29 0 0,-18-11-29 0 0,1 0-1 0 0,-1 0 0 0 0,1 1 0 0 0,-1-1 0 0 0,1 1 1 0 0,-1 0-1 0 0,0 0 0 0 0,0 0 0 0 0,0 0 0 0 0,0 0 1 0 0,0 0-1 0 0,0 0 0 0 0,-1 1 0 0 0,1-1 0 0 0,0 2 1 0 0,8 10-78 0 0,-9-12 79 0 0,0 0 0 0 0,1 0 1 0 0,-1-1-1 0 0,0 2 0 0 0,-1-1 1 0 0,1 0-1 0 0,0 0 0 0 0,-1 0 1 0 0,1 0-1 0 0,-1 0 0 0 0,1 1 0 0 0,-1-1 1 0 0,0 0-1 0 0,0 0 0 0 0,0 0 1 0 0,-1 2-2 0 0,0 5 66 0 0,-1 0 0 0 0,0 0 0 0 0,-3 6-66 0 0,-2 12-9 0 0,5-19 19 0 0,-1-1 0 0 0,0 0-1 0 0,0 0 1 0 0,0 0 0 0 0,-1 0-1 0 0,-1 1-9 0 0,-9 19 6 0 0,7-14 1 0 0,-3 10-42 0 0,-1-1 0 0 0,-1-1 0 0 0,-14 18 35 0 0,-4 9-140 0 0,20-31-5 0 0,0 0 0 0 0,-5 4 145 0 0,1 0 77 0 0,0 1 0 0 0,1 0-1 0 0,-6 18-76 0 0,-15 24 98 0 0,28-52-88 0 0,-1 1-1 0 0,1 1 1 0 0,1-1-1 0 0,1 1 1 0 0,0 0-1 0 0,0 0 0 0 0,1 0 1 0 0,1 8-10 0 0,-2 21 195 0 0,3 1 0 0 0,1 6-195 0 0,1-5 174 0 0,5 86 33 0 0,3 24-80 0 0,-9-89-121 0 0,6 402-2 0 0,-4-369-4 0 0,4 64 0 0 0,4-9 43 0 0,2 17-22 0 0,-5-96-21 0 0,9 83 0 0 0,2 2 494 0 0,-6 29-494 0 0,-7-99 240 0 0,2 131-54 0 0,-9-37 0 0 0,-1-62-92 0 0,-5 204-12 0 0,0-1 172 0 0,1 13-114 0 0,7 373-64 0 0,-11-421 614 0 0,-16 40-690 0 0,-1-6 622 0 0,23-251-489 0 0,-13 237-63 0 0,8-126-14 0 0,-2 94-59 0 0,6 105 57 0 0,-16 82-44 0 0,22-458-10 0 0,-6 104 0 0 0,-5 64 0 0 0,-22 165-6 0 0,16-152 120 0 0,9-39 58 0 0,8 72-172 0 0,1-90 0 0 0,5 278 0 0 0,-4-155 0 0 0,-3-143 0 0 0,-6 157 0 0 0,2-88 0 0 0,2-75 0 0 0,2-93-2 0 0,-12 238 87 0 0,19-89 248 0 0,2-24-139 0 0,-4-98-161 0 0,2 26 39 0 0,8 27-72 0 0,-8-36 49 0 0,-4-37-47 0 0,0 0 0 0 0,2 3-2 0 0,2 19 173 0 0,-1 1 0 0 0,0 37-173 0 0,-1-2 292 0 0,6 63 90 0 0,-6-89-223 0 0,-1 23-159 0 0,0 5 437 0 0,11 54-437 0 0,-3-35 128 0 0,20 196 323 0 0,-25-260-437 0 0,-3-25 0 0 0,-1 0 1 0 0,-1 0 0 0 0,0 0 0 0 0,0 6-15 0 0,1 19 204 0 0,3 17-204 0 0,-1-15 195 0 0,-2 20-195 0 0,-2 116-128 0 0,0-152 172 0 0,-2-1-1 0 0,-2 12-43 0 0,1-13 31 0 0,1-1 0 0 0,0 11-31 0 0,-7 24 84 0 0,7-25-12 0 0,0-15-44 0 0,1-1 0 0 0,0 1 0 0 0,1 4-28 0 0,0-12-13 0 0,0-1 0 0 0,0 1 0 0 0,1-1 0 0 0,-1 1-1 0 0,1-1 1 0 0,0 0 0 0 0,1 3 13 0 0,-1-4-49 0 0,-1-2 106 0 0,0 0 11 0 0,0 0-25 0 0,0 0-91 0 0,0 0-44 0 0,0 0-11 0 0,0 0 5 0 0,0 0 48 0 0,-2 0 113 0 0,-16 1-28 0 0,14 2-13 0 0,3-2-22 0 0,0 0 1 0 0,0 0 0 0 0,0-1 0 0 0,0 1-1 0 0,-1 0 1 0 0,1-1 0 0 0,0 1 0 0 0,0-1 0 0 0,0 1-1 0 0,-1-1 1 0 0,1 1 0 0 0,0-1 0 0 0,0 0 0 0 0,-1 0-1 0 0,1 1 1 0 0,0-1-1 0 0,-79 13-129 0 0,36-7-356 0 0,15-3 285 0 0,18-1 134 0 0,6-1 34 0 0,1 0 0 0 0,0-1 0 0 0,0 1 0 0 0,-1-1 0 0 0,1 0 0 0 0,-5-1 32 0 0,-43-3-356 0 0,0 3 0 0 0,0 2 0 0 0,-50 7 356 0 0,32-3-416 0 0,14 1 310 0 0,0 2 0 0 0,-22 7 106 0 0,-53 12 0 0 0,96-20 0 0 0,-1 1 0 0 0,-33 12 0 0 0,-36 13-3 0 0,-31 12-71 0 0,85-25-20 0 0,16-5-112 0 0,-1-2-1 0 0,-9 1 207 0 0,-4 0-645 0 0,31-8-1021 0 0,0 0 0 0 0,-16 1 1666 0 0,12-6-1375 0 0</inkml:trace>
  <inkml:trace contextRef="#ctx0" brushRef="#br0" timeOffset="94976.815">0 7470 15576 0 0,'0'0'356'0'0,"3"0"49"0"0,39-6 531 0 0,43 6-718 0 0,23 1 288 0 0,-1-4 0 0 0,4-6-506 0 0,424-75 444 0 0,-530 83-440 0 0,44-6 97 0 0,-1 3 0 0 0,10 2-100 0 0,59-6 276 0 0,187-32 371 0 0,82-9-32 0 0,186-30 417 0 0,-531 72-946 0 0,83-7 151 0 0,-67 9 20 0 0,41-9-258 0 0,-66 7 53 0 0,44-8 237 0 0,36-2-290 0 0,179-23 697 0 0,-286 39-650 0 0,1 0 1 0 0,0-1-1 0 0,-1 1 0 0 0,1-2 0 0 0,-1 1 0 0 0,0 0 0 0 0,5-4-47 0 0,10-5 166 0 0,-18 11-146 0 0,-1-1-1 0 0,1 1 1 0 0,-1 0-1 0 0,0 0 1 0 0,1 0-1 0 0,-1 0 1 0 0,1 0-1 0 0,-1 0 1 0 0,1 0-1 0 0,-1 0 0 0 0,1 0 1 0 0,-1 0-1 0 0,0 1 1 0 0,1-1-20 0 0,1 3 137 0 0,-14-1-120 0 0,9-2-42 0 0,0 0 1 0 0,0 0-1 0 0,0 1 1 0 0,0-1-1 0 0,0 1 0 0 0,0-1 1 0 0,0 1-1 0 0,0 0 1 0 0,1 0-1 0 0,-1 0 0 0 0,0 0 1 0 0,0 0-1 0 0,-1 1 25 0 0,-13 7-332 0 0,7-4-444 0 0,-1-1 1 0 0,2 2-1 0 0,-1-1 0 0 0,-2 3 776 0 0,7-5-669 0 0,-10 4-6549 0 0</inkml:trace>
  <inkml:trace contextRef="#ctx0" brushRef="#br0" timeOffset="95539.799">3150 6565 19063 0 0,'-2'0'432'0'0,"-38"7"1048"0"0,40-7-1473 0 0,-1 1 0 0 0,1-1-1 0 0,-1 0 1 0 0,1 1-1 0 0,-1-1 1 0 0,1 1-1 0 0,-1-1 1 0 0,1 0 0 0 0,0 1-1 0 0,-1-1 1 0 0,1 1-1 0 0,0-1 1 0 0,-1 1-1 0 0,1-1 1 0 0,0 1 0 0 0,-1 0-1 0 0,1-1 1 0 0,0 1-1 0 0,0-1 1 0 0,0 1 0 0 0,0 0-1 0 0,-1-1 1 0 0,1 1-1 0 0,0-1 1 0 0,0 1-7 0 0,0-1 11 0 0,-1 27-11 0 0,4-14 0 0 0,-1-10 11 0 0,0 0-1 0 0,1 0 1 0 0,-1-1-1 0 0,1 1 1 0 0,0-1-1 0 0,1 1-10 0 0,12 11 43 0 0,3 8-225 0 0,-12-14 82 0 0,0 1-1 0 0,1-1 1 0 0,0 0-1 0 0,0-1 1 0 0,0 0 0 0 0,1 0-1 0 0,0-1 1 0 0,1 0-1 0 0,6 2 101 0 0,-2-1-179 0 0,1 0-1 0 0,-1 1 0 0 0,-1 0 0 0 0,1 1 1 0 0,5 5 179 0 0,-3-1-57 0 0,0-1 1 0 0,1 0 0 0 0,0-2 0 0 0,0 0-1 0 0,9 3 57 0 0,-4-4-33 0 0,-4-2 26 0 0,0 1-1 0 0,0 1 0 0 0,0 0 0 0 0,5 5 8 0 0,8 10 98 0 0,25 25-98 0 0,-26-22 236 0 0,-25-23-167 0 0,0 0-1 0 0,1 0 1 0 0,-1 0 0 0 0,1-1 0 0 0,0 0 0 0 0,0 0-1 0 0,0-1 1 0 0,4 1-69 0 0,10 3 378 0 0,0-2-1 0 0,3 0-377 0 0,-7-1 342 0 0,0 0 0 0 0,0 1-1 0 0,8 4-341 0 0,-17-6 86 0 0,0 1 0 0 0,1 1 0 0 0,-1-1 0 0 0,-1 1 0 0 0,1 1 0 0 0,0-1 0 0 0,2 3-86 0 0,-7-4 7 0 0,1 0 0 0 0,0 0-1 0 0,-1 0 1 0 0,1 0 0 0 0,-1 0 0 0 0,0 1 0 0 0,0-1 0 0 0,-1 1-1 0 0,1-1 1 0 0,-1 1 0 0 0,1 0 0 0 0,-1 0 0 0 0,0-1-1 0 0,0 1 1 0 0,-1 1-7 0 0,1-1 5 0 0,-1 0 0 0 0,0-1 1 0 0,0 1-1 0 0,0 0 0 0 0,-1 0 0 0 0,1-1 0 0 0,-1 1 0 0 0,0-1 0 0 0,0 1 0 0 0,0 0 0 0 0,0-1 0 0 0,-1 1 0 0 0,1-1 0 0 0,-1 0 0 0 0,0 0 0 0 0,0 0 0 0 0,0 0 0 0 0,-1 0 0 0 0,1 0 0 0 0,-1 0 1 0 0,1 0-1 0 0,-2 0-5 0 0,-9 7-38 0 0,1-1 0 0 0,-2 0 0 0 0,1-1 0 0 0,-14 6 38 0 0,6-3 15 0 0,2-2 50 0 0,-1 0 1 0 0,-12 2-66 0 0,-14 7 70 0 0,1 3 26 0 0,1 3 0 0 0,-8 7-96 0 0,29-20 47 0 0,0 0 0 0 0,0-1 0 0 0,-1-1 0 0 0,-1-2 0 0 0,-3 1-47 0 0,1-1 46 0 0,1 1-1 0 0,0 2 0 0 0,1 0 0 0 0,-7 5-45 0 0,18-7 0 0 0,-12 6 0 0 0,-15 7 0 0 0,-92 39 760 0 0,-36 18-985 0 0,154-69-1290 0 0,3 2-3727 0 0,2 2-2015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7:31.136"/>
    </inkml:context>
    <inkml:brush xml:id="br0">
      <inkml:brushProperty name="width" value="0.05" units="cm"/>
      <inkml:brushProperty name="height" value="0.05" units="cm"/>
      <inkml:brushProperty name="color" value="#E71224"/>
    </inkml:brush>
  </inkml:definitions>
  <inkml:trace contextRef="#ctx0" brushRef="#br0">938 126 14280 0 0,'0'0'322'0'0,"0"0"45"0"0,0 0 21 0 0,0 0-33 0 0,0 0-222 0 0,0 0-61 0 0,0 0 13 0 0,1 1-11 0 0,2 3-25 0 0,-1-3-33 0 0,-1 0-1 0 0,1 0 0 0 0,-1 1 0 0 0,0-1 1 0 0,0 1-1 0 0,1-1 0 0 0,-1 1 1 0 0,0-1-1 0 0,0 1 0 0 0,-1 0 0 0 0,1-1 1 0 0,0 1-1 0 0,0 0 0 0 0,-1 0 1 0 0,1 0-1 0 0,-1-1 0 0 0,0 1 0 0 0,1 0 1 0 0,-1 0-1 0 0,0 0 0 0 0,0 0-15 0 0,-6 284 1577 0 0,6-244-1326 0 0,3 23-251 0 0,0 16 101 0 0,0 23 22 0 0,6-1 0 0 0,8 29-123 0 0,-2 11 122 0 0,0-10 3 0 0,-2-17 480 0 0,-12-108-556 0 0,-1 0 1 0 0,0 1-1 0 0,0-1 1 0 0,-1 0-1 0 0,0 1 1 0 0,-1-1-1 0 0,1 0 0 0 0,-1 0 1 0 0,-1 0-1 0 0,-2 6-49 0 0,-8 27 11 0 0,12-31 42 0 0,1-8 15 0 0,-1-2-62 0 0,0-1 0 0 0,0 0-1 0 0,0 1 1 0 0,0-1-1 0 0,0 0 1 0 0,1 1 0 0 0,-1-1-1 0 0,0 0 1 0 0,0 0-1 0 0,0 0 1 0 0,1 0 0 0 0,-1 0-1 0 0,1 0 1 0 0,-1 0-1 0 0,0-1-5 0 0,-8-38-96 0 0,4 20-45 0 0,1 1 0 0 0,0-1 0 0 0,2 0 0 0 0,0-19 141 0 0,-3-23-316 0 0,-1 20-81 0 0,-5-13 397 0 0,7 39-61 0 0,-1 0 1 0 0,0 0-1 0 0,-1 1 0 0 0,-1 0 0 0 0,-1 1 61 0 0,-12-30-8 0 0,13 28-8 0 0,-1 1-1 0 0,0-1 0 0 0,-3-2 17 0 0,7 13-3 0 0,1 1 0 0 0,-1-1 0 0 0,0 1 0 0 0,0 0 0 0 0,0 0 0 0 0,-1 0 0 0 0,1 0 0 0 0,-1 1 0 0 0,0 0 0 0 0,0 0 0 0 0,-4-2 3 0 0,-2 1 5 0 0,-1-1 0 0 0,0 2 0 0 0,1 0 0 0 0,-1 0 0 0 0,0 1 0 0 0,0 0 0 0 0,-1 1 0 0 0,1 1 0 0 0,0 0 0 0 0,0 0 0 0 0,0 1 0 0 0,-1 1-5 0 0,3-1 13 0 0,0 1 0 0 0,1 1 0 0 0,-1 0 0 0 0,1 0 0 0 0,0 0 0 0 0,0 1 0 0 0,0 1-1 0 0,1-1 1 0 0,-1 2 0 0 0,1-1 0 0 0,0 1 0 0 0,1 0 0 0 0,0 1 0 0 0,0-1 0 0 0,-2 3-13 0 0,-69 75 306 0 0,71-76-295 0 0,1 2-1 0 0,0-1 1 0 0,0 1-1 0 0,1-1 1 0 0,0 2-1 0 0,0-1 1 0 0,1 0-1 0 0,1 1 0 0 0,-2 6-10 0 0,-10 28 2 0 0,9-28-2 0 0,1 0 0 0 0,1 0 0 0 0,1 1 0 0 0,0-1 0 0 0,1 1 0 0 0,1 0 0 0 0,1-1 0 0 0,1 1 0 0 0,1 7 0 0 0,0-13 0 0 0,1-1 0 0 0,0 0 0 0 0,1 0 0 0 0,0 0 0 0 0,1 0 0 0 0,2 5 0 0 0,-6-15 0 0 0,2 5 1 0 0,1 0 0 0 0,-1 0 0 0 0,1 0-1 0 0,1 0 1 0 0,-1-1 0 0 0,1 1-1 0 0,0-1 1 0 0,0 0 0 0 0,0-1-1 0 0,1 1 1 0 0,0-1 0 0 0,0 0-1 0 0,0-1 1 0 0,0 1 0 0 0,1-1 0 0 0,-1 0-1 0 0,1-1 1 0 0,0 1 0 0 0,3-1-1 0 0,4 1 6 0 0,1 0 0 0 0,0-1 1 0 0,0-1-1 0 0,0 0 0 0 0,0-1 1 0 0,0-1-1 0 0,0-1 0 0 0,10-1-6 0 0,20-7-41 0 0,-1-1 0 0 0,-1-2-1 0 0,23-10 42 0 0,-31 10-96 0 0,-13 5 36 0 0,1-1 0 0 0,15-9 60 0 0,-16 7-14 0 0,45-26-164 0 0,-1-2 1 0 0,35-29 177 0 0,-92 61-4 0 0,-1 1-11 0 0,1-1 0 0 0,0 1 0 0 0,1 0 0 0 0,5-2 15 0 0,-7 4-66 0 0,0 0-1 0 0,0 0 1 0 0,0-1-1 0 0,0 0 1 0 0,-1 0 0 0 0,0-1-1 0 0,0 0 1 0 0,0-1-1 0 0,-1 1 1 0 0,0-1-1 0 0,3-5 67 0 0,-2 2-140 0 0,-5 7 79 0 0,-1 0 0 0 0,1-1 0 0 0,1 1 0 0 0,-1 0 0 0 0,0 0-1 0 0,1 1 1 0 0,0-1 0 0 0,-1 0 0 0 0,1 1 0 0 0,0 0 0 0 0,0-1 0 0 0,4-1 61 0 0,2 1-89 0 0,5-2-112 0 0,-14 5 197 0 0,1 0 0 0 0,0 0 1 0 0,-1 0-1 0 0,1 0 1 0 0,-1 1-1 0 0,1-1 1 0 0,0 0-1 0 0,-1 0 1 0 0,1 1-1 0 0,-1-1 1 0 0,1 0-1 0 0,-1 1 0 0 0,1-1 1 0 0,-1 0-1 0 0,1 1 1 0 0,-1-1-1 0 0,0 1 1 0 0,1-1-1 0 0,-1 1 1 0 0,0-1-1 0 0,1 1 1 0 0,-1-1-1 0 0,0 1 1 0 0,1-1-1 0 0,-1 1 0 0 0,0 0 4 0 0,16 39 168 0 0,-13-35-92 0 0,-1 1-1 0 0,0 0 1 0 0,0 0-1 0 0,-1 0 0 0 0,0 0 1 0 0,0 0-1 0 0,0 1 0 0 0,-1-1 1 0 0,0 3-76 0 0,2 13 152 0 0,2 3-49 0 0,1-1 0 0 0,1 0 0 0 0,1 0 0 0 0,1 0 0 0 0,2-1-1 0 0,0 1-102 0 0,-4-13 20 0 0,1 0 0 0 0,-1-1 0 0 0,2 1 0 0 0,1 0-20 0 0,20 32 0 0 0,-23-34-53 0 0,0 0-1 0 0,1 0 0 0 0,1 0 54 0 0,-3-2-325 0 0,0 0 0 0 0,0 0 0 0 0,4 7 325 0 0,-7-12-380 0 0,-2-2 53 0 0,0 0 27 0 0,0 0 4 0 0,8-8 0 0 0,-5 4 249 0 0,1 0 1 0 0,-1 0-1 0 0,0-1 1 0 0,0 0-1 0 0,0 1 1 0 0,-1-1-1 0 0,0 0 1 0 0,0 0-1 0 0,1-2 47 0 0,6-15-1136 0 0,5 3-3829 0 0</inkml:trace>
  <inkml:trace contextRef="#ctx0" brushRef="#br0" timeOffset="335.994">1421 217 17303 0 0,'0'0'384'0'0,"0"0"72"0"0,0 13 24 0 0,16 1 0 0 0,-3-8-384 0 0,9 1-96 0 0,-6 0 0 0 0,6 6-7671 0 0</inkml:trace>
  <inkml:trace contextRef="#ctx0" brushRef="#br0" timeOffset="1116.995">1596 1781 15752 0 0,'0'0'356'0'0,"0"-2"49"0"0,0-4-180 0 0,0 3-142 0 0,0 0-1 0 0,-1 0 0 0 0,1 0 1 0 0,1 0-1 0 0,-1 0 0 0 0,0 0 1 0 0,1 0-1 0 0,0 0 0 0 0,0-2-82 0 0,33-46 172 0 0,-6 5 269 0 0,-20 36-391 0 0,-1-1 0 0 0,0 0 0 0 0,0-1 0 0 0,-2 0 0 0 0,1 0 0 0 0,-1 0 1 0 0,-1-1-1 0 0,0-1-50 0 0,19-69 67 0 0,-3 13-6 0 0,47-165-51 0 0,-55 202-10 0 0,7-13 0 0 0,3-6 11 0 0,25-54 754 0 0,36-60-765 0 0,-55 117 616 0 0,27-37-616 0 0,-50 79 50 0 0,2 0 0 0 0,-1 0 0 0 0,1 0 0 0 0,0 1-1 0 0,1-1-49 0 0,14-12 167 0 0,-21 18-156 0 0,1 1-1 0 0,-1 0 0 0 0,1-1 1 0 0,-1 1-1 0 0,0 0 0 0 0,1 0 0 0 0,-1 0 1 0 0,1 0-1 0 0,-1 0 0 0 0,1 0 1 0 0,-1 0-1 0 0,0 1 0 0 0,1-1 0 0 0,0 1-10 0 0,-1-1 2 0 0,0 1 0 0 0,-1-1-1 0 0,1 1 1 0 0,-1-1-1 0 0,1 1 1 0 0,-1-1-1 0 0,1 1 1 0 0,-1-1 0 0 0,1 1-1 0 0,-1 0 1 0 0,1-1-1 0 0,-1 1 1 0 0,0 0 0 0 0,1 0-1 0 0,-1-1 1 0 0,0 1-1 0 0,0 0 1 0 0,1 0-1 0 0,-1-1 1 0 0,0 1 0 0 0,0 0-1 0 0,0 0 1 0 0,0-1-1 0 0,0 1 1 0 0,0 0 0 0 0,0 0-1 0 0,0 0-1 0 0,0 6 17 0 0,3 4-7 0 0,-2-7-10 0 0,0 1 1 0 0,0-1-1 0 0,-1 0 0 0 0,1 0 0 0 0,-1 1 1 0 0,0-1-1 0 0,0 0 0 0 0,-1 3 0 0 0,-19 85 0 0 0,15-67 0 0 0,-2 0 0 0 0,-2 7 0 0 0,-7 21 0 0 0,9-23-7 0 0,1-7 25 0 0,0 0 0 0 0,2 0 0 0 0,1 0-1 0 0,-1 19-17 0 0,5-15 38 0 0,1 1 0 0 0,2-1 0 0 0,1 0 0 0 0,0 0 0 0 0,2-1 0 0 0,6 15-38 0 0,-5-24 17 0 0,0 0 0 0 0,1 0 0 0 0,0 0 0 0 0,1-1-1 0 0,3 2-16 0 0,-12-17 5 0 0,1 1 0 0 0,-1 0-1 0 0,1-1 1 0 0,0 1 0 0 0,-1-1-1 0 0,1 0 1 0 0,0 1 0 0 0,0-1-1 0 0,0 0 1 0 0,0 0-1 0 0,0 0 1 0 0,0 0 0 0 0,0-1-1 0 0,0 1 1 0 0,0 0 0 0 0,0-1-1 0 0,0 0 1 0 0,1 1 0 0 0,-1-1-1 0 0,0 0 1 0 0,1 0-5 0 0,5-1 30 0 0,0 1 1 0 0,0-1 0 0 0,0-1-1 0 0,-1 1 1 0 0,1-1-31 0 0,-4 0 9 0 0,-1 1-1 0 0,0 0 1 0 0,1-1 0 0 0,-1 1-1 0 0,0-1 1 0 0,0 0 0 0 0,0 0-1 0 0,0 0 1 0 0,-1-1 0 0 0,2 0-9 0 0,25-28 86 0 0,-13 12-19 0 0,-14 18-59 0 0,5-7 41 0 0,1 1 1 0 0,-1-1 0 0 0,-1-1 0 0 0,1 1-1 0 0,-1-1 1 0 0,-1 0 0 0 0,0-1-1 0 0,0 1-49 0 0,16-37 136 0 0,-6 14-132 0 0,-2-1 0 0 0,6-19-4 0 0,-15 39 0 0 0,3-15 0 0 0,4-17 0 0 0,3-4 0 0 0,-9 34-54 0 0,-5 15 53 0 0,0 0 0 0 0,0 0 1 0 0,0 0-1 0 0,0 0 1 0 0,0 0-1 0 0,0 0 0 0 0,0 0 1 0 0,0-1-1 0 0,0 1 1 0 0,0 0-1 0 0,0 0 0 0 0,0 0 1 0 0,0 0-1 0 0,0 0 1 0 0,0 0-1 0 0,0 0 0 0 0,0 0 1 0 0,0 0-1 0 0,0 0 1 0 0,0 0-1 0 0,0 0 1 0 0,0 0-1 0 0,0 0 0 0 0,0 0 1 0 0,0 0-1 0 0,0 0 1 0 0,0 0-1 0 0,0-1 0 0 0,1 1 1 0 0,-1 0-1 0 0,0 0 1 0 0,0 0-1 0 0,0 0 0 0 0,0 0 1 0 0,0 0-1 0 0,0 0 1 0 0,0 0-1 0 0,0 0 0 0 0,0 0 1 0 0,0 0-1 0 0,0 0 1 0 0,0 0-1 0 0,0 0 1 0 0,0 0-1 0 0,0 0 0 0 0,0 0 1 0 0,1 0-1 0 0,-1 0 1 0 0,0 0-1 0 0,0 0 0 0 0,0 0 1 0 0,0 0-1 0 0,0 0 1 0 0,0 0-1 0 0,0 0 0 0 0,0 0 1 0 0,0 0-1 0 0,0 0 1 0 0,0 0-1 0 0,0 0 0 0 0,0 1 1 0 0,0-1-1 0 0,0 0 1 0 0,0 0-1 0 0,0 0 0 0 0,0 0 1 0 0,0 0-1 0 0,0 0 1 0 0,1 0 0 0 0,-1 7-91 0 0,7 14-230 0 0,1 11-57 0 0,-5-17 450 0 0,0 0 0 0 0,1 0 0 0 0,1-1 0 0 0,0 1 0 0 0,1-1 0 0 0,0 0 0 0 0,1-1 0 0 0,1 0 0 0 0,0 0 0 0 0,1 0 0 0 0,0-1 0 0 0,5 4-72 0 0,-10-12-14 0 0,1 0 0 0 0,-1 0 1 0 0,1-1-1 0 0,0 0 0 0 0,0 0 0 0 0,0 0 1 0 0,0 0-1 0 0,0-1 0 0 0,1 0 0 0 0,-1 0 0 0 0,1 0 14 0 0,13 3-57 0 0,1-1 0 0 0,11 0 57 0 0,-16-2 83 0 0,-11-1-69 0 0,-1-1 1 0 0,1 0-1 0 0,-1 0 0 0 0,1 0 0 0 0,-1-1 0 0 0,1 1 0 0 0,-1-1 0 0 0,1 0 0 0 0,-1 0 0 0 0,0 0 1 0 0,1 0-1 0 0,0-1-14 0 0,7-4-17 0 0,0 0 0 0 0,9-7 17 0 0,-4 2-70 0 0,-4 3 18 0 0,7-3 57 0 0,0-2 1 0 0,0-1-1 0 0,6-6-5 0 0,16-20 190 0 0,7-10-190 0 0,-47 48 0 0 0,0 1 0 0 0,1 0 0 0 0,-1-1 0 0 0,1 1 0 0 0,-1 0 0 0 0,1 0 0 0 0,0 0 0 0 0,-1 0 0 0 0,1 0 0 0 0,0 0 0 0 0,0 1 0 0 0,0-1 0 0 0,-1 1 0 0 0,2-1 0 0 0,-1 0 0 0 0,-1 1 0 0 0,0 0 0 0 0,0-1 0 0 0,0 1 0 0 0,0 0 0 0 0,0-1 0 0 0,-1 1 0 0 0,1-1 0 0 0,0 1 0 0 0,0-1 0 0 0,-1 1 0 0 0,1-1-1 0 0,0 0 1 0 0,-1 1 0 0 0,1-1 0 0 0,0 0 0 0 0,-1 0 0 0 0,1 0 0 0 0,-1 1 0 0 0,1-1 0 0 0,-1-1 0 0 0,16-19 17 0 0,-15 19 63 0 0,-1 2 16 0 0,0 0 0 0 0,0 6-28 0 0,-1-1 0 0 0,1 1-1 0 0,-1 0 1 0 0,-2 4-68 0 0,-2 17 113 0 0,2-3-85 0 0,-1 2-11 0 0,1 1 0 0 0,1 1 0 0 0,2-1 0 0 0,1 7-17 0 0,6 63 0 0 0,-6-87 0 0 0,1-1 0 0 0,1 1 0 0 0,0 0 0 0 0,3 6 0 0 0,6 21 0 0 0,-7-18 0 0 0,0-1 0 0 0,1 0 0 0 0,1-1 0 0 0,0 1 0 0 0,2-1 0 0 0,4 6 0 0 0,5 2-213 0 0,-17-24 176 0 0,0 1 0 0 0,1-1 1 0 0,-1 0-1 0 0,0 0 0 0 0,1 1 0 0 0,-1-1 0 0 0,1 0 0 0 0,-1-1 0 0 0,1 1 0 0 0,-1 0 0 0 0,1 0 0 0 0,0-1 0 0 0,-1 1 0 0 0,1-1 0 0 0,0 1 0 0 0,1-1 37 0 0,12 0-800 0 0,6 0-36 0 0</inkml:trace>
  <inkml:trace contextRef="#ctx0" brushRef="#br0" timeOffset="7711.999">4367 321 15056 0 0,'3'-8'224'0'0,"2"-1"1"0"0,-1 1 0 0 0,1 0-1 0 0,0 0 1 0 0,0 1 0 0 0,3-2-225 0 0,40-44 338 0 0,-7 8-302 0 0,-31 33 283 0 0,1 0 1 0 0,0 0-1 0 0,1 2 0 0 0,11-9-319 0 0,-18 13 167 0 0,1 1-1 0 0,0-1 0 0 0,-1 0 0 0 0,0 0 0 0 0,0-2-166 0 0,-1 3 142 0 0,-1 0 1 0 0,1 0 0 0 0,0 0 0 0 0,1 0-1 0 0,-1 1 1 0 0,1 0 0 0 0,0 0-1 0 0,0 0 1 0 0,5-2-143 0 0,-4 3 78 0 0,2 1-1 0 0,-1 0 1 0 0,0 0 0 0 0,0 0-1 0 0,1 1 1 0 0,-1 1 0 0 0,0-1-1 0 0,8 1-77 0 0,0-2 0 0 0,-13 2 1 0 0,-1-1 0 0 0,1 1-1 0 0,-1 0 1 0 0,1 0 0 0 0,0 0-1 0 0,-1-1 1 0 0,1 1-1 0 0,-1 1 1 0 0,1-1 0 0 0,-1 0-1 0 0,1 0 1 0 0,-1 1 0 0 0,1-1-1 0 0,-1 0 1 0 0,1 1-1 0 0,-1 0 1 0 0,2 0-1 0 0,3 3 17 0 0,1 1 0 0 0,-1 0 0 0 0,1 1 0 0 0,-1-1 0 0 0,-1 1 0 0 0,1 0 0 0 0,-1 1 0 0 0,4 6-17 0 0,4 7 8 0 0,-2 2 0 0 0,4 7-8 0 0,-9-16-3 0 0,20 51 3 0 0,-16-36 0 0 0,-7-15 10 0 0,0-1 0 0 0,-1 1 0 0 0,0-1 0 0 0,-1 1 0 0 0,-1-1 0 0 0,0 1 0 0 0,-2 12-10 0 0,1 13 32 0 0,0-11 71 0 0,-1 1 1 0 0,-1-1 0 0 0,-6 21-104 0 0,-24 79 590 0 0,15-61-529 0 0,-8 21-61 0 0,-12 20 0 0 0,-6 20 0 0 0,-66 223 64 0 0,72-245 0 0 0,33-91-64 0 0,0 0 0 0 0,-1 8 0 0 0,6-19-14 0 0,0-2 6 0 0,0 0 1 0 0,-1 0-1 0 0,1 0 1 0 0,0-1 0 0 0,0 1-1 0 0,-1 0 1 0 0,1 0-1 0 0,0 0 1 0 0,-1-1 0 0 0,1 1-1 0 0,-1 0 1 0 0,1 0 0 0 0,-1-1-1 0 0,1 1 1 0 0,-1-1-1 0 0,0 1 1 0 0,1 0 0 0 0,-1-1-1 0 0,0 1 1 0 0,1-1-1 0 0,-1 1 1 0 0,0-1 0 0 0,0 0-1 0 0,0 1 8 0 0,0 0-992 0 0,1-1-328 0 0,0 0-64 0 0</inkml:trace>
  <inkml:trace contextRef="#ctx0" brushRef="#br0" timeOffset="8063.996">4322 765 17247 0 0,'0'0'396'0'0,"0"0"52"0"0,0 0 28 0 0,2-3-60 0 0,0-3-376 0 0,0 0 0 0 0,0 1-1 0 0,1-1 1 0 0,0 1 0 0 0,4-5-40 0 0,-6 8 56 0 0,0 0 1 0 0,1 1-1 0 0,-1-1 1 0 0,0 0-1 0 0,1 1 1 0 0,0-1-1 0 0,-1 1 1 0 0,1 0-1 0 0,0-1 1 0 0,0 1-1 0 0,0 0 1 0 0,0 0-1 0 0,0 0 1 0 0,0 1-1 0 0,0-1 0 0 0,0 0 1 0 0,0 1-1 0 0,0-1 1 0 0,0 1-1 0 0,2 0-56 0 0,3-1 133 0 0,1 0 0 0 0,0-1-1 0 0,0 1 1 0 0,3-3-133 0 0,5 0 49 0 0,-15 4-48 0 0,1 0 0 0 0,-1 0 0 0 0,1 0 0 0 0,0 0 0 0 0,-1 0 0 0 0,1 0 0 0 0,-1 0 0 0 0,1 1-1 0 0,0-1 1 0 0,-1 1 0 0 0,1-1 0 0 0,-1 1 0 0 0,1-1 0 0 0,0 2-1 0 0,23 14-1 0 0,-1-1 1 0 0,-22-14 0 0 0,1 0 0 0 0,-1 0 0 0 0,0-1 0 0 0,0 1 0 0 0,1-1 0 0 0,-1 0 0 0 0,0 1 0 0 0,1-1 0 0 0,-1 0 0 0 0,0 0 0 0 0,1-1 0 0 0,-1 1 0 0 0,0 0 0 0 0,1-1 0 0 0,-1 1 0 0 0,0-1 0 0 0,0 0 0 0 0,0 0 0 0 0,0 0 0 0 0,1 0 0 0 0,-1 0 0 0 0,3-3 0 0 0,1 0 0 0 0,-1-1 0 0 0,0 1 0 0 0,0-1 0 0 0,0 0 0 0 0,-1-1 0 0 0,5-4 0 0 0,-8 9-1 0 0,0 0 0 0 0,0 0 0 0 0,0 0 0 0 0,1 0 0 0 0,-1 0 0 0 0,0 0 0 0 0,0 0 0 0 0,0 1-1 0 0,1-1 1 0 0,-1 0 0 0 0,0 1 0 0 0,1-1 0 0 0,-1 1 0 0 0,1-1 0 0 0,-1 1 0 0 0,1 0 0 0 0,-1 0 0 0 0,1-1-1 0 0,-1 1 1 0 0,1 0 1 0 0,1 1-10 0 0,-1-1 1 0 0,1 1-1 0 0,0 0 0 0 0,-1 0 0 0 0,1 0 0 0 0,-1 0 0 0 0,1 1 0 0 0,1 0 10 0 0,19 8-92 0 0,-11-8 28 0 0,0-1 1 0 0,1 0-1 0 0,-1 0 0 0 0,0-2 1 0 0,4 0 63 0 0,16 0-129 0 0,-19 1 78 0 0,-1 1-56 0 0,-1-1-1 0 0,1-1 0 0 0,0 0 0 0 0,0-1 0 0 0,4-1 108 0 0,41-11-1978 0 0,-26 8-4421 0 0</inkml:trace>
  <inkml:trace contextRef="#ctx0" brushRef="#br0" timeOffset="8963.994">5369 714 11376 0 0,'0'0'256'0'0,"3"0"34"0"0,4 1-203 0 0,1 0 0 0 0,-1 1 0 0 0,1 0 0 0 0,-1 0 0 0 0,0 0 0 0 0,0 1 0 0 0,0 0 0 0 0,3 2-87 0 0,31 13-2 0 0,3-7 163 0 0,-22-5 304 0 0,0 1 1 0 0,5 2-466 0 0,7 5 1281 0 0,30 7-1281 0 0,-48-17 130 0 0,-1 0 0 0 0,1-1 0 0 0,0-1 1 0 0,1-1-1 0 0,4 0-130 0 0,-13-1 55 0 0,1 1 0 0 0,0 0 0 0 0,-1 1 0 0 0,0 0 0 0 0,1 0 0 0 0,-1 1 0 0 0,0 0 0 0 0,0 0 0 0 0,7 5-55 0 0,1 1 159 0 0,1 2 1 0 0,-2 0-1 0 0,15 12-159 0 0,-26-20 9 0 0,-1-1-1 0 0,0 1 1 0 0,-1 0 0 0 0,1 0 0 0 0,-1 0 0 0 0,3 4-9 0 0,-4-6 3 0 0,-1 0 1 0 0,1 0 0 0 0,-1 0 0 0 0,1 1-1 0 0,-1-1 1 0 0,0 0 0 0 0,1 0-1 0 0,-1 1 1 0 0,0-1 0 0 0,0 0 0 0 0,0 1-1 0 0,0-1 1 0 0,0 0 0 0 0,0 1-1 0 0,0-1 1 0 0,-1 0 0 0 0,1 0 0 0 0,0 1-1 0 0,-1-1 1 0 0,1 0 0 0 0,-1 0-1 0 0,1 1-3 0 0,-8 12 29 0 0,0 0-1 0 0,0 0 1 0 0,-1-1-1 0 0,-1 0 0 0 0,0-1 1 0 0,-1 0-1 0 0,-7 5-28 0 0,-19 17 110 0 0,-33 20-110 0 0,38-29-9 0 0,-123 83 9 0 0,122-87-39 0 0,-2-1-1 0 0,0-3 0 0 0,-32 12 40 0 0,-114 35-82 0 0,145-53 91 0 0,13-4 46 0 0,-1-2 0 0 0,1-1 0 0 0,-1 0 0 0 0,0-2 0 0 0,0-1 0 0 0,0-1 0 0 0,0 0 0 0 0,-4-3-55 0 0,17 1 100 0 0,1-1 0 0 0,-1 0 0 0 0,1-1-1 0 0,0 0 1 0 0,0 0 0 0 0,0-1-1 0 0,1-1 1 0 0,-1 0 0 0 0,-2-2-100 0 0,10 6 23 0 0,-1 0 0 0 0,1 0 0 0 0,0-1 0 0 0,0 1 0 0 0,0-1 1 0 0,0 0-1 0 0,0 1 0 0 0,0-1 0 0 0,1 0 0 0 0,-1 0 0 0 0,1 0 0 0 0,0 0 0 0 0,0 0 1 0 0,0 0-1 0 0,0 0 0 0 0,1-1 0 0 0,-1 1 0 0 0,1 0 0 0 0,0 0 0 0 0,-1-2-23 0 0,-1-11 67 0 0,1 12-58 0 0,1 0-1 0 0,-1 0 1 0 0,1 0-1 0 0,0 0 1 0 0,0 0 0 0 0,0 0-1 0 0,1 0 1 0 0,-1 0-1 0 0,1 0 1 0 0,0 0 0 0 0,0 0-1 0 0,2-3-8 0 0,0-4 9 0 0,0 1-20 0 0,0 0 0 0 0,1 1 0 0 0,0-1 0 0 0,0 1 0 0 0,1 0 0 0 0,1 1 0 0 0,-1-1 0 0 0,1 1 0 0 0,6-7 11 0 0,24-30-125 0 0,-28 34 79 0 0,-1 1 1 0 0,2 0 0 0 0,-1 1 0 0 0,1 0-1 0 0,10-8 46 0 0,5 0-49 0 0,0 1-1 0 0,9-2 50 0 0,31-22-10 0 0,22-13-213 0 0,-85 52 219 0 0,11-7 57 0 0,0-1-1 0 0,-1 0 0 0 0,0-1 1 0 0,-1 0-1 0 0,0-1 0 0 0,-1 0 1 0 0,8-12-53 0 0,24-26 517 0 0,10-17 486 0 0,-47 62-980 0 0,-1-1-1 0 0,0 0 1 0 0,0 1-1 0 0,0-1 1 0 0,0-1-1 0 0,-1 1 1 0 0,0 0-1 0 0,0 0 1 0 0,0-4-23 0 0,8-17 21 0 0,-2 7 3 0 0,-1 0 1 0 0,-1 0-1 0 0,2-15-24 0 0,3-6 21 0 0,-8 27-85 0 0,1 0 1 0 0,-1 0-1 0 0,-1-6 64 0 0,4-23-336 0 0,-3 14-78 0 0,-1 0 0 0 0,0-5 414 0 0,-2-86-818 0 0,-1 98 834 0 0,-4 9 60 0 0,4 9 20 0 0,1 3 82 0 0,-2-1 40 0 0,0 1-196 0 0,1-1 0 0 0,0 0 0 0 0,-1 1 0 0 0,1 0 0 0 0,-1-1 0 0 0,1 1 0 0 0,-1 0 0 0 0,1-1 0 0 0,-1 1 0 0 0,1 0 0 0 0,-1 0 0 0 0,1 0 0 0 0,-1 1 0 0 0,1-1 0 0 0,-1 0 0 0 0,1 1 0 0 0,0-1 0 0 0,-1 0 0 0 0,1 1 0 0 0,-1 0 0 0 0,1-1 0 0 0,0 1 0 0 0,-1 0 0 0 0,1 0 0 0 0,0 0-22 0 0,-5 3 61 0 0,0 1 0 0 0,1 0 1 0 0,0 1-1 0 0,0-1 0 0 0,0 2-61 0 0,1-2 22 0 0,-1 0-1 0 0,1 0 0 0 0,-1 0 1 0 0,0 0-1 0 0,-3 1-21 0 0,-2 2 18 0 0,0 1 0 0 0,0 1-1 0 0,1 0 1 0 0,0 0 0 0 0,1 1 0 0 0,-1 1-18 0 0,-8 16 9 0 0,14-22-28 0 0,-1-1 0 0 0,1 1 0 0 0,-1-1 0 0 0,-4 5 19 0 0,-2 0-38 0 0,6-6 12 0 0,1-1 1 0 0,-1 1-1 0 0,1 0 0 0 0,0 0 1 0 0,0 1-1 0 0,-1 1 26 0 0,-14 28-669 0 0,8-17-3 0 0,2 0-1 0 0,-1 1 0 0 0,2 0 0 0 0,-1 5 673 0 0,0 5-1570 0 0</inkml:trace>
  <inkml:trace contextRef="#ctx0" brushRef="#br0" timeOffset="9585.001">6403 472 14912 0 0,'-18'-17'340'0'0,"17"17"-314"0"0,1 0 0 0 0,-1-1 1 0 0,1 1-1 0 0,-1-1 0 0 0,0 1 1 0 0,1 0-1 0 0,-1-1 0 0 0,1 1 1 0 0,-1 0-1 0 0,1 0 0 0 0,-1-1 0 0 0,0 1 1 0 0,1 0-1 0 0,-1 0 0 0 0,0 0 1 0 0,1 0-1 0 0,-1 0 0 0 0,0 0 1 0 0,1 0-1 0 0,-1 0 0 0 0,0 0 1 0 0,1 0-1 0 0,-1 0 0 0 0,0 0 1 0 0,1 0-1 0 0,-1 1-26 0 0,-1-1 120 0 0,-2 0-80 0 0,0 1 0 0 0,1 0 0 0 0,-1-1 1 0 0,1 1-1 0 0,-1 0 0 0 0,1 1 0 0 0,0-1 1 0 0,-1 0-1 0 0,1 1 0 0 0,0 0 0 0 0,0 0 1 0 0,0 0-1 0 0,-3 2-40 0 0,-5 6 60 0 0,0 0-1 0 0,-8 10-59 0 0,13-14 149 0 0,-24 25 217 0 0,-3-1-1 0 0,0-2 0 0 0,-2-1-365 0 0,20-14 0 0 0,1 1 0 0 0,0 0 0 0 0,1 1 0 0 0,0 0 0 0 0,1 1 0 0 0,-1 5 0 0 0,-9 10 0 0 0,-35 58 0 0 0,50-80 0 0 0,1 0 0 0 0,0 0 0 0 0,1 1 0 0 0,0-1 0 0 0,1 1 0 0 0,-1 0 0 0 0,2 0 0 0 0,0 1 0 0 0,0-1 0 0 0,-1 10 0 0 0,-5 37 390 0 0,9-54-317 0 0,0 0 0 0 0,0 1 0 0 0,0-1 0 0 0,0 0 0 0 0,0 0 0 0 0,1 1 0 0 0,-1-1 0 0 0,1 0 0 0 0,0 0 0 0 0,0 0 0 0 0,0 0 0 0 0,2 3-73 0 0,3 13 264 0 0,-4-14-332 0 0,-1 0 0 0 0,1 0-1 0 0,0-1 1 0 0,0 1 0 0 0,0 0 0 0 0,1-1 0 0 0,0 1 0 0 0,0-1 0 0 0,0 0 0 0 0,0 0 0 0 0,1 0 0 0 0,-1 0 0 0 0,1-1 0 0 0,0 1-1 0 0,1-1 69 0 0,10 4 322 0 0,0-1 0 0 0,1 0-1 0 0,0-1 1 0 0,4 0-322 0 0,28 9 500 0 0,-33-10-367 0 0,1 0-1 0 0,0-1 1 0 0,0 0 0 0 0,7-1-133 0 0,-14-1 26 0 0,-3-1-12 0 0,-1 0-1 0 0,1 0 0 0 0,0-1 0 0 0,-1 0 0 0 0,1 0 0 0 0,-1 0 1 0 0,1-1-1 0 0,-1 1 0 0 0,0-2 0 0 0,0 1 0 0 0,0 0 0 0 0,3-2-13 0 0,0-1 12 0 0,1 1-1 0 0,0 1 1 0 0,0-1-1 0 0,9 0-11 0 0,76-23-110 0 0,-73 20-203 0 0,0 0 1 0 0,0-2 0 0 0,-1 0-1 0 0,18-12 313 0 0,-18 11-361 0 0,20-17-630 0 0,-40 27 984 0 0,1 0 0 0 0,-1 0-1 0 0,0 0 1 0 0,0 0-1 0 0,0 0 1 0 0,0 0-1 0 0,1 0 1 0 0,-1 0-1 0 0,0-1 1 0 0,0 1 0 0 0,0 0-1 0 0,1 0 1 0 0,-1 0-1 0 0,0 0 1 0 0,0 0-1 0 0,0 1 1 0 0,1-1 0 0 0,-1 0-1 0 0,0 0 1 0 0,0 0-1 0 0,0 0 1 0 0,0 0-1 0 0,1 0 1 0 0,-1 0-1 0 0,0 0 1 0 0,0 0 0 0 0,0 0-1 0 0,0 1 1 0 0,1-1-1 0 0,-1 0 1 0 0,0 0-1 0 0,0 0 1 0 0,0 0-1 0 0,0 0 1 0 0,0 1 0 0 0,0-1-1 0 0,0 0 1 0 0,1 0-1 0 0,-1 0 1 0 0,0 0-1 0 0,0 1 1 0 0,0-1-1 0 0,0 0 8 0 0,2 3-2665 0 0,-2-3-2869 0 0</inkml:trace>
  <inkml:trace contextRef="#ctx0" brushRef="#br0" timeOffset="9915.999">6308 264 19319 0 0,'-3'0'566'0'0,"-23"0"1524"0"0,25 0-2083 0 0,1 1 0 0 0,-1 0-1 0 0,1-1 1 0 0,-1 1-1 0 0,1 0 1 0 0,-1 0-1 0 0,1-1 1 0 0,-1 1 0 0 0,1 0-1 0 0,0 0 1 0 0,0 0-1 0 0,-1-1 1 0 0,1 1 0 0 0,0 0-1 0 0,0 0 1 0 0,0 0-1 0 0,0 0-6 0 0,6 49 0 0 0,-6 616-1717 0 0,6-368 1206 0 0,-6-275 440 0 0,1 43-120 0 0,-3 0 0 0 0,-3-1 0 0 0,-4 2 191 0 0,3-24-96 0 0,2-16-142 0 0,-1 0 0 0 0,0 0 1 0 0,-2-1-1 0 0,-2 0 0 0 0,0 0 238 0 0,-10 7-6426 0 0</inkml:trace>
  <inkml:trace contextRef="#ctx0" brushRef="#br0" timeOffset="26350.003">175 3271 13560 0 0,'-4'-2'61'0'0,"0"0"0"0"0,0 0 0 0 0,1 0 0 0 0,-1-1 0 0 0,1 0 1 0 0,-1 1-1 0 0,1-1 0 0 0,0-1 0 0 0,0 1 0 0 0,1 0 0 0 0,-1-1 1 0 0,1 1-1 0 0,-1-1 0 0 0,1 0 0 0 0,0 0 0 0 0,1 0 1 0 0,-1 0-1 0 0,1 0 0 0 0,-1 0 0 0 0,1 0 0 0 0,0-1 0 0 0,1 1 1 0 0,-1 0-1 0 0,1 0 0 0 0,0-2-61 0 0,0-5 169 0 0,-1 7-98 0 0,1 1 1 0 0,0-1-1 0 0,0 0 1 0 0,0 1 0 0 0,1-1-1 0 0,-1 1 1 0 0,1-1-1 0 0,0 1 1 0 0,0-1 0 0 0,0 1-1 0 0,0 0 1 0 0,1-1-72 0 0,11-28 172 0 0,-12 27-128 0 0,0 0 1 0 0,1 0-1 0 0,0 1 0 0 0,0-1 1 0 0,0 1-1 0 0,1 0 0 0 0,0-1-44 0 0,4-6 206 0 0,-6 10-151 0 0,0 0 0 0 0,-1 0 0 0 0,1 0 0 0 0,0 0 0 0 0,0-1-1 0 0,0 1 1 0 0,-1 0 0 0 0,1 0 0 0 0,0 1 0 0 0,0-1 0 0 0,1 0-1 0 0,-1 0 1 0 0,0 0 0 0 0,0 1 0 0 0,0-1 0 0 0,0 1 0 0 0,1-1 0 0 0,-1 1-1 0 0,0-1 1 0 0,1 1 0 0 0,-1 0 0 0 0,0-1 0 0 0,1 1 0 0 0,-1 0-1 0 0,0 0 1 0 0,1 0 0 0 0,0 0-55 0 0,1 0 68 0 0,1 1 0 0 0,-1-1 0 0 0,1 1-1 0 0,-1 0 1 0 0,1 0 0 0 0,-1 0 0 0 0,1 0 0 0 0,-1 1-1 0 0,0 0 1 0 0,0-1 0 0 0,0 1 0 0 0,0 0 0 0 0,0 0 0 0 0,0 1-1 0 0,0-1 1 0 0,-1 1-68 0 0,9 8 196 0 0,0 0 1 0 0,-1 1-1 0 0,2 4-196 0 0,6 7 175 0 0,-1 1 87 0 0,-1 1 0 0 0,0 0 0 0 0,3 12-262 0 0,-15-30 37 0 0,4 10 34 0 0,0 0 1 0 0,-1 0-1 0 0,0 1 0 0 0,-2 0 1 0 0,0 0-1 0 0,-1 1 0 0 0,-1-1 1 0 0,0 1-1 0 0,-2 0 0 0 0,0 3-71 0 0,-1-1 71 0 0,1-4 2 0 0,-2 1-1 0 0,0-1 0 0 0,-1 1-72 0 0,-9 44 448 0 0,-11 31-448 0 0,11-57 76 0 0,-2 0 0 0 0,-1 0 0 0 0,-2-1 0 0 0,-18 29-76 0 0,0-5 8 0 0,12-20 15 0 0,-1 0 0 0 0,-8 6-23 0 0,-42 47 70 0 0,70-88-67 0 0,0-1 0 0 0,0 1-1 0 0,0-1 1 0 0,-1 0-1 0 0,0 0 1 0 0,1 0 0 0 0,-1-1-1 0 0,-4 3-2 0 0,-9 6 51 0 0,13-9-44 0 0,3-1-3 0 0,0 0-1 0 0,0 0 1 0 0,-1 0 0 0 0,1 0 0 0 0,0 0-1 0 0,-1 0 1 0 0,1-1 0 0 0,0 1-1 0 0,-1-1 1 0 0,1 1 0 0 0,-1-1 0 0 0,1 1-1 0 0,-1-1 1 0 0,1 0 0 0 0,-1 0-1 0 0,1 0 1 0 0,-1 0 0 0 0,1 0 0 0 0,-1 0-1 0 0,0 0 1 0 0,1 0 0 0 0,-1-1-1 0 0,1 1 1 0 0,-1 0 0 0 0,1-1 0 0 0,0 1-1 0 0,-1-1 1 0 0,1 0 0 0 0,-1 0-1 0 0,1 1 1 0 0,0-1 0 0 0,0 0 0 0 0,-2-1-4 0 0,2 1 0 0 0,-1 0 0 0 0,1-1 1 0 0,-1 1-1 0 0,1 0 0 0 0,0-1 1 0 0,0 1-1 0 0,-1-1 0 0 0,1 1 1 0 0,0-1-1 0 0,0 0 0 0 0,0 1 0 0 0,1-1 1 0 0,-1 0-1 0 0,0 0 0 0 0,1 0 1 0 0,-1 1-1 0 0,1-1 0 0 0,-1 0 1 0 0,1 0-1 0 0,0 0 0 0 0,0 0 1 0 0,0 0-1 0 0,0 0 0 0 0,0 0 1 0 0,0 0-1 0 0,1 0 0 0 0,-1 0 1 0 0,1 0-1 0 0,2-8-13 0 0,0 0 0 0 0,0 0 1 0 0,2 1-1 0 0,4-10 13 0 0,1-1-20 0 0,-4 7 20 0 0,1 0 0 0 0,0 0 0 0 0,1 1 0 0 0,1 0 0 0 0,5-5 0 0 0,18-19 0 0 0,3 1 0 0 0,-4 3 0 0 0,8-5-47 0 0,32-23 47 0 0,-29 25-217 0 0,24-27 217 0 0,29-24-329 0 0,-66 57 256 0 0,-2-1-1 0 0,-2-1 1 0 0,-1-1 0 0 0,-1-1-1 0 0,11-22 74 0 0,-26 40 0 0 0,-2 5-39 0 0,0-1 1 0 0,-1 0-1 0 0,0 0 1 0 0,-1-1 38 0 0,0-1-53 0 0,2-4 18 0 0,0-1 1 0 0,-2 0-1 0 0,0 0 0 0 0,-1 0 0 0 0,-1-1 0 0 0,0-4 35 0 0,-2 5 2 0 0,0 2-18 0 0,0 1 0 0 0,0-1 1 0 0,-2 1-1 0 0,0-1 0 0 0,0 1 0 0 0,-2 0 0 0 0,0-1 16 0 0,-1 2-40 0 0,4 8 12 0 0,-1 1 1 0 0,1-1 0 0 0,-1 1 0 0 0,-1-1-1 0 0,1 1 1 0 0,-1 0 0 0 0,0 0 0 0 0,0 0-1 0 0,-1 0 1 0 0,1 1 0 0 0,-1-1 0 0 0,0 1-1 0 0,-1-1 28 0 0,-8-5-80 0 0,-14-11-89 0 0,25 20 151 0 0,0 0 1 0 0,0 0-1 0 0,0 1 1 0 0,0-1-1 0 0,0 0 1 0 0,0 1-1 0 0,0-1 1 0 0,0 1-1 0 0,-1 0 1 0 0,1 0-1 0 0,0 0 1 0 0,0 0-1 0 0,0 0 1 0 0,0 0-1 0 0,-1 0 18 0 0,-1 1-1 0 0,-1 0 0 0 0,0 1-1 0 0,1-1 1 0 0,-1 1-1 0 0,1 0 1 0 0,0 0 0 0 0,-1 1-1 0 0,1-1 1 0 0,0 1 0 0 0,1 0-1 0 0,-1 0 1 0 0,0 0-1 0 0,1 1 1 0 0,0-1 0 0 0,-1 1-1 0 0,1-1 1 0 0,1 1-1 0 0,-1 0 1 0 0,1 1 0 0 0,-1-1-1 0 0,1 0 1 0 0,0 1-1 0 0,1-1 1 0 0,-1 1 0 0 0,0 3 1 0 0,-6 24 120 0 0,4-18-69 0 0,1-1-1 0 0,0 1 1 0 0,1 0-1 0 0,1-1 1 0 0,0 3-51 0 0,2 14 120 0 0,2 1 1 0 0,4 15-121 0 0,-3-20 52 0 0,1-1-7 0 0,1-1-1 0 0,1 1 0 0 0,4 9-44 0 0,10 32 46 0 0,-21-66-46 0 0,16 59 65 0 0,5 8-65 0 0,-2-10 343 0 0,5 35-343 0 0,-7-28 477 0 0,5 7-477 0 0,-15-41 114 0 0,-6-24-65 0 0,0 0 0 0 0,1 0-1 0 0,-1 0 1 0 0,1 0 0 0 0,0-1 0 0 0,1 1 0 0 0,0 0-49 0 0,-2-3 33 0 0,1 0-1 0 0,0 0 0 0 0,0 0 0 0 0,0 0 1 0 0,1 0-1 0 0,-1-1 0 0 0,0 1 1 0 0,2 0-33 0 0,-3-2 5 0 0,0 0 0 0 0,0-1 0 0 0,1 1 0 0 0,-1-1 0 0 0,0 1 0 0 0,0-1 0 0 0,0 0 0 0 0,1 0 0 0 0,-1 1 0 0 0,0-1 0 0 0,0 0 0 0 0,1 0 0 0 0,-1 0 0 0 0,0 0 0 0 0,0 0 0 0 0,1 0 0 0 0,-1-1 0 0 0,0 1 0 0 0,0 0 0 0 0,0-1 0 0 0,1 1 0 0 0,-1-1 0 0 0,0 1 0 0 0,1-1-5 0 0,4-3-113 0 0,0 1 0 0 0,-1-1 0 0 0,1 0 0 0 0,-1 0 0 0 0,0 0 0 0 0,4-5 113 0 0,0 1-1207 0 0,13-12-6406 0 0</inkml:trace>
  <inkml:trace contextRef="#ctx0" brushRef="#br0" timeOffset="27299.994">1195 3591 11912 0 0,'-2'1'72'0'0,"-35"24"534"0"0,34-23-536 0 0,1-1 0 0 0,0 1 0 0 0,0 0 0 0 0,-1 1 0 0 0,1-1 0 0 0,0 0 0 0 0,1 1 1 0 0,-1-1-1 0 0,0 1 0 0 0,1-1 0 0 0,-1 1 0 0 0,1 0 0 0 0,-1 1-70 0 0,1 4 404 0 0,1-5-238 0 0,-1-1 0 0 0,1 1 0 0 0,-1-1 0 0 0,1 1 0 0 0,-1-1 0 0 0,0 0 0 0 0,0 1 0 0 0,-1 0-166 0 0,0 2 189 0 0,0 0 1 0 0,0 0-1 0 0,0 0 0 0 0,1 0 1 0 0,0 0-1 0 0,0 1 0 0 0,0-1 1 0 0,0 1-1 0 0,1-1 0 0 0,0 0 1 0 0,0 1-1 0 0,1-1 0 0 0,-1 1 1 0 0,1-1-1 0 0,1 4-189 0 0,4 12 398 0 0,0 0-1 0 0,1-1 1 0 0,4 7-398 0 0,5 8 96 0 0,-10-22-73 0 0,0 0-1 0 0,0 0 1 0 0,-2 0 0 0 0,1 3-23 0 0,-2 5 67 0 0,-3-18-49 0 0,0 0 0 0 0,1 0 0 0 0,-1-1-1 0 0,1 1 1 0 0,0 0 0 0 0,0-1 0 0 0,0 3-18 0 0,0-4 14 0 0,-1 0 0 0 0,1 0 0 0 0,-1 0 0 0 0,0 0 0 0 0,1 0-1 0 0,-1 0 1 0 0,0 0 0 0 0,0 0 0 0 0,0 0 0 0 0,0 0 0 0 0,0 0 0 0 0,0 0 0 0 0,0 0 0 0 0,0 1 0 0 0,0-1-14 0 0,-1 9-101 0 0,2-9 26 0 0,3 4-5 0 0,-3-8-45 0 0,-1 1-1 0 0,0 0 1 0 0,1-1-1 0 0,-1 1 1 0 0,1 0-1 0 0,0-1 1 0 0,0 1-1 0 0,0 0 1 0 0,0 0-1 0 0,0-1 126 0 0,6-10-472 0 0</inkml:trace>
  <inkml:trace contextRef="#ctx0" brushRef="#br0" timeOffset="27642.995">1122 2921 22631 0 0,'0'0'514'0'0,"0"0"71"0"0,-2-2 32 0 0,1 1-485 0 0,1 0-101 0 0,-1 1-1 0 0,1 0 1 0 0,-1-1 0 0 0,1 1-1 0 0,-1-1 1 0 0,1 0-1 0 0,0 1 1 0 0,-1-1-1 0 0,1 1 1 0 0,0-1-1 0 0,-1 1 1 0 0,1-1-1 0 0,0 0 1 0 0,0 1-1 0 0,-1-1 1 0 0,1 0-1 0 0,0 1 1 0 0,0-1-1 0 0,0 0 1 0 0,0 0-31 0 0,0-8 60 0 0,0 7 137 0 0,0 2 55 0 0,0 0 4 0 0,0 0-69 0 0,0 0-290 0 0,0 0-121 0 0,0 0-28 0 0,0 0-165 0 0,0 14-2076 0 0,0 0 1034 0 0,0 5-12 0 0</inkml:trace>
  <inkml:trace contextRef="#ctx0" brushRef="#br0" timeOffset="36303.853">1641 2575 11024 0 0,'0'0'248'0'0,"0"0"34"0"0,0 0 22 0 0,0 0-29 0 0,0 0-115 0 0,0 0 183 0 0,0 0 103 0 0,0 0 24 0 0,0 0 3 0 0,0 0 7 0 0,2 0 7 0 0,9 0 1 0 0,-9 0-35 0 0,4 6 92 0 0,-3-1-490 0 0,-1 0 0 0 0,0-1 0 0 0,0 1 0 0 0,0 0 0 0 0,0 0 0 0 0,-1 0 0 0 0,1 0 0 0 0,-1 0 0 0 0,-1 0 0 0 0,1 1 0 0 0,-1-1 0 0 0,0 0 0 0 0,0 0-1 0 0,0 3-54 0 0,-62 340 371 0 0,61-344-371 0 0,-30 117 311 0 0,14-60-65 0 0,1-3 35 0 0,2-10 218 0 0,3 0 0 0 0,1 6-499 0 0,8-40 81 0 0,-1 3-35 0 0,1 0 0 0 0,1 0 0 0 0,1 1-46 0 0,0-16-99 0 0,0-2-12 0 0,0 0-57 0 0,0 0-236 0 0,0 0-106 0 0,0 0-24 0 0,0 0-10 0 0,0 0-34 0 0,0 0-19 0 0,7-12-614 0 0,-3 3 520 0 0,0 1-1 0 0,0-1 1 0 0,0 0 0 0 0,2-9 691 0 0,0-7-4480 0 0</inkml:trace>
  <inkml:trace contextRef="#ctx0" brushRef="#br0" timeOffset="36649.855">1568 2648 6776 0 0,'-2'-2'198'0'0,"-5"-8"-11"0"0,6 9-183 0 0,0 0 1 0 0,-1 0-1 0 0,0 0 0 0 0,1 0 0 0 0,-1 0 1 0 0,0 0-1 0 0,1 1 0 0 0,-1-1 0 0 0,-1 0-4 0 0,0 1 8 0 0,1-1-1 0 0,-1 0 0 0 0,0 0 1 0 0,1-1-1 0 0,-1 1 0 0 0,1 0 0 0 0,-1-1 1 0 0,1 0-1 0 0,0 1 0 0 0,0-1 1 0 0,-2-2-8 0 0,3 4 3 0 0,1 0 1 0 0,-1-1-1 0 0,0 1 1 0 0,0 0-1 0 0,1-1 0 0 0,-1 1 1 0 0,0 0-1 0 0,0 0 1 0 0,1 0-1 0 0,-1 0 1 0 0,0 0-1 0 0,0 0 1 0 0,1 0-1 0 0,-1 0 1 0 0,0 0-1 0 0,0 0 0 0 0,1 0 1 0 0,-1 1-4 0 0,-3-1-14 0 0,0 0-182 0 0,-1 0 1 0 0,0-1 0 0 0,1 0-1 0 0,-1 1 1 0 0,1-2 0 0 0,-3 1 195 0 0,5-1-139 0 0,2 2 10 0 0,0 0 51 0 0,0 0 214 0 0,0 0 96 0 0,0 0 22 0 0,-1 0 53 0 0,1-1 1 0 0,-1 1-1 0 0,1-1 1 0 0,-1 0-1 0 0,1 1 1 0 0,-1-1-1 0 0,1 1 0 0 0,-1-1 1 0 0,1 1-1 0 0,-1-1 1 0 0,0 1-1 0 0,1 0 1 0 0,-1-1-1 0 0,0 1 1 0 0,1 0-1 0 0,-1-1 1 0 0,0 1-1 0 0,0 0 1 0 0,1 0-1 0 0,-1 0-307 0 0,-9-3 3207 0 0,8 2-4091 0 0,-20-4 4168 0 0,15 4-3222 0 0,3-1 206 0 0,4 2-11 0 0,-3 2-6 0 0,-7 2-24 0 0,7-3-17 0 0,3-1-2 0 0,0 0-2 0 0,0 0-12 0 0,0 0-2 0 0,0 0 0 0 0,0 1-32 0 0,0 0-159 0 0,0-1 0 0 0,0 0 0 0 0,1 0 0 0 0,-1 1 0 0 0,0-1 0 0 0,0 0 0 0 0,0 1 0 0 0,0-1 0 0 0,0 0-1 0 0,0 0 1 0 0,0 1 0 0 0,0-1 0 0 0,1 0 0 0 0,-1 0 0 0 0,0 1 0 0 0,0-1 0 0 0,0 0 0 0 0,1 0 0 0 0,-1 0 0 0 0,0 1-1 0 0,0-1 1 0 0,0 0 0 0 0,1 0 0 0 0,-1 0 0 0 0,0 0 0 0 0,0 0 0 0 0,1 1 0 0 0,-1-1 0 0 0,0 0 0 0 0,1 0 0 0 0,-1 0-1 0 0,0 0 1 0 0,0 0 0 0 0,1 0 0 0 0,-1 0 0 0 0,0 0 0 0 0,1 0 0 0 0,-1 0 0 0 0,0 0 0 0 0,0 0-1 0 0,1 0 6 0 0,9 2 15 0 0,0 1 0 0 0,0-2 0 0 0,0 0 0 0 0,0 0 0 0 0,0-1 0 0 0,0 0 0 0 0,1 0 0 0 0,1-1-21 0 0,18-1 13 0 0,-3 3-110 0 0,-13 0-417 0 0,0-1 1 0 0,0-1-1 0 0,6-1 514 0 0,-5-3-1458 0 0</inkml:trace>
  <inkml:trace contextRef="#ctx0" brushRef="#br0" timeOffset="37554.853">2637 2941 16439 0 0,'-20'-31'849'0'0,"9"16"-447"0"0,7 10-151 0 0,-1 1-220 0 0,1-1 1 0 0,0 0 0 0 0,0 0 0 0 0,1 0 0 0 0,-1 0 0 0 0,1 0-1 0 0,0-1-31 0 0,1 4-68 0 0,-1 0 34 0 0,0-1-1 0 0,0 2 0 0 0,0-1 0 0 0,-1 0 0 0 0,1 1 0 0 0,0-1 0 0 0,-1 1 0 0 0,1 0 0 0 0,-1 0 0 0 0,1 1 1 0 0,-1-1-1 0 0,0 1 0 0 0,1-1 0 0 0,-1 1 0 0 0,1 0 0 0 0,-3 1 35 0 0,0-1-88 0 0,-1 1-1 0 0,0 0 1 0 0,1 1 0 0 0,-1 0-1 0 0,1 0 1 0 0,-1 0 0 0 0,1 1-1 0 0,-6 3 89 0 0,-14 7-298 0 0,11-5 82 0 0,1 0 0 0 0,-12 8 216 0 0,10-5-70 0 0,-5 4 10 0 0,0 0 0 0 0,1 2 0 0 0,1 0 0 0 0,1 1 0 0 0,-11 13 60 0 0,-70 104 653 0 0,58-86-153 0 0,1 10 595 0 0,3 1 0 0 0,-18 40-1095 0 0,48-86 78 0 0,-12 23 248 0 0,3 1-1 0 0,1 0 0 0 0,-7 29-325 0 0,-2 27 448 0 0,4 1-448 0 0,13-54 32 0 0,2 0 0 0 0,2 0 0 0 0,1 32-32 0 0,2-63 0 0 0,1 1 0 0 0,0-1 0 0 0,0-1 0 0 0,1 1 0 0 0,1 0 0 0 0,-1 0 0 0 0,2-1 0 0 0,-1 1 0 0 0,1-1 0 0 0,0 0 0 0 0,1 0 0 0 0,4 5 0 0 0,-6-10 0 0 0,1 0 0 0 0,-1 0 0 0 0,1 0 0 0 0,0 0 0 0 0,1 0 0 0 0,-1-1 0 0 0,0 0 0 0 0,1 0 0 0 0,0 0 0 0 0,0-1 0 0 0,0 1 0 0 0,0-1 0 0 0,0-1 0 0 0,0 1 0 0 0,0 0 0 0 0,1-1 0 0 0,-1 0 0 0 0,1-1 0 0 0,-1 1 0 0 0,1-1 0 0 0,-1 0 0 0 0,1 0 0 0 0,-1-1 0 0 0,1 1 0 0 0,15-4 0 0 0,-1-1 0 0 0,1 0 0 0 0,-1-2 0 0 0,0 0 0 0 0,10-6 0 0 0,-28 12 0 0 0,44-18-149 0 0,-1-2 0 0 0,-2-2-1 0 0,27-19 150 0 0,-50 28-62 0 0,45-31-1460 0 0,33-33 1522 0 0,-66 49-744 0 0,-1-1 0 0 0,-1-1 1 0 0,24-35 743 0 0,-32 37-1291 0 0,15-14 1291 0 0,-28 33-214 0 0,-2 0 0 0 0,1-1 0 0 0,-1 1 0 0 0,-1-1 1 0 0,0-1-1 0 0,2-5 214 0 0,-2 5-162 0 0,17-31-566 0 0</inkml:trace>
  <inkml:trace contextRef="#ctx0" brushRef="#br0" timeOffset="37903.856">1545 3708 14896 0 0,'0'0'433'0'0,"0"0"0"0"0,0 0-205 0 0,0 0 160 0 0,0-2 100 0 0,-1-10 181 0 0,0 10-612 0 0,1 0 1 0 0,-1 0 0 0 0,1 0-1 0 0,0 0 1 0 0,0 0 0 0 0,0 0 0 0 0,0 0-1 0 0,0 0 1 0 0,0 0 0 0 0,1 0-1 0 0,-1 0 1 0 0,1 0 0 0 0,-1 0-58 0 0,4-13 324 0 0,1 7-219 0 0,0 2 1 0 0,1-1 0 0 0,0 0-1 0 0,0 1 1 0 0,3-1-106 0 0,18-20 153 0 0,-21 21-147 0 0,0 0 0 0 0,1 1 0 0 0,0 0 0 0 0,0 0 0 0 0,1 0 0 0 0,-1 1 0 0 0,1 0-1 0 0,0 1 1 0 0,7-3-6 0 0,8-3 0 0 0,-11 3-9 0 0,0 2 0 0 0,0 0 1 0 0,3-1 8 0 0,15-3-138 0 0,-1-2 0 0 0,0-1-1 0 0,0-2 1 0 0,6-5 138 0 0,49-20-13 0 0,-58 27-4 0 0,19-8-45 0 0,2 2 1 0 0,0 2-1 0 0,8 0 62 0 0,-20 7-248 0 0,2-4-22 0 0</inkml:trace>
  <inkml:trace contextRef="#ctx0" brushRef="#br0" timeOffset="48802.93">3750 2679 8984 0 0,'0'0'200'0'0,"0"0"33"0"0,0 0 15 0 0,0 0 55 0 0,0 0 203 0 0,0 0 94 0 0,-2-1 22 0 0,-2-1-208 0 0,2 0-286 0 0,1 1 1 0 0,-1 0 0 0 0,1 1 0 0 0,-1-1-1 0 0,1 0 1 0 0,-1 0 0 0 0,0 1-1 0 0,1-1 1 0 0,-1 1 0 0 0,0-1 0 0 0,0 1-1 0 0,1 0 1 0 0,-1 0 0 0 0,0 0 0 0 0,0 0-1 0 0,0 0 1 0 0,0 0-129 0 0,-9 3 353 0 0,7-2-217 0 0,0-1 1 0 0,0 1 0 0 0,0 1 0 0 0,1-1-1 0 0,-1 0 1 0 0,0 1 0 0 0,1 0 0 0 0,-1-1-1 0 0,1 2 1 0 0,0-1 0 0 0,0 0 0 0 0,-1 1-1 0 0,1-1 1 0 0,1 1 0 0 0,-1 0 0 0 0,0 0-1 0 0,0 1-136 0 0,-8 16 181 0 0,0 1 0 0 0,2 0 0 0 0,0 1-1 0 0,2 0 1 0 0,0 0 0 0 0,2 1 0 0 0,0-1-1 0 0,1 1 1 0 0,0 15-181 0 0,0 2 192 0 0,1-9 161 0 0,0 16-353 0 0,0 82 409 0 0,0-44 50 0 0,4 26-459 0 0,12 58 208 0 0,-6-19-144 0 0,-1 17-64 0 0,-5-113 0 0 0,-2-44 6 0 0,1 0 1 0 0,0 0 0 0 0,0 0 0 0 0,1 0-1 0 0,1 0 1 0 0,0 0 0 0 0,0-1 0 0 0,1 3-7 0 0,5 26 10 0 0,-3-30-30 0 0,-4-7-77 0 0,-1-1-10 0 0,2-2-49 0 0,2-2 12 0 0,0 0-1 0 0,0 0 0 0 0,-1 0 1 0 0,1 0-1 0 0,-1-1 0 0 0,0 1 1 0 0,-1-1-1 0 0,1 0 0 0 0,-1 0 1 0 0,0 0-1 0 0,0 0 0 0 0,0 0 1 0 0,-1 0-1 0 0,1-4 145 0 0,7-100-5780 0 0,-1 71 1062 0 0</inkml:trace>
  <inkml:trace contextRef="#ctx0" brushRef="#br0" timeOffset="49150.929">3985 2783 10120 0 0,'1'-2'298'0'0,"0"-1"-258"0"0,0 1 0 0 0,0-1-1 0 0,0 0 1 0 0,-1 0 0 0 0,1 0 0 0 0,-1 0-1 0 0,0 0 1 0 0,0-1-40 0 0,2-18 88 0 0,4 6 52 0 0,-5 15-67 0 0,-1 1 1 0 0,0-1 0 0 0,1 1 0 0 0,-1-1 0 0 0,0 0-1 0 0,0 1 1 0 0,0-1 0 0 0,1 1 0 0 0,-1-1 0 0 0,0 0-1 0 0,0 1 1 0 0,0-1 0 0 0,0 0 0 0 0,0 1 0 0 0,0-1-1 0 0,0 1 1 0 0,0-1 0 0 0,0 0 0 0 0,-1 0-74 0 0,1-1 295 0 0,0 0 725 0 0,0 2-53 0 0,0 0-267 0 0,0 0-116 0 0,0 0-29 0 0,-3 0-453 0 0,-1 1 0 0 0,1-1 0 0 0,0 1 0 0 0,0-1-1 0 0,-1 1 1 0 0,1 0 0 0 0,0 0 0 0 0,0 1-1 0 0,0-1 1 0 0,0 1 0 0 0,0-1 0 0 0,1 1-1 0 0,-1 0 1 0 0,0 0 0 0 0,1 0 0 0 0,0 1-1 0 0,-1-1 1 0 0,-1 2-102 0 0,-4 7 132 0 0,0-1-1 0 0,1 1 0 0 0,0 1 1 0 0,0 1-132 0 0,4-7 94 0 0,-2 5 41 0 0,0-1 0 0 0,0 1 0 0 0,1 1-1 0 0,1-1 1 0 0,-2 8-135 0 0,-7 60 487 0 0,1-8-276 0 0,5-43-83 0 0,2 0 0 0 0,1 1 0 0 0,1 9-128 0 0,-5 136 776 0 0,7-166-726 0 0,6 200 692 0 0,-3-119-663 0 0,-4 26-79 0 0,0-20 1 0 0,1 15-865 0 0,0-109 395 0 0,0-1-627 0 0,0-4-273 0 0,0-12-58 0 0,0-4-11 0 0</inkml:trace>
  <inkml:trace contextRef="#ctx0" brushRef="#br0" timeOffset="49934.926">3486 2672 8808 0 0,'-11'-16'257'0'0,"9"12"-2"0"0,-1 3-162 0 0,0-1-82 0 0,-1-1-19 0 0,-8-14 116 0 0,8 11 180 0 0,1 3 37 0 0,1 0 0 0 0,0-1-1 0 0,0 0 1 0 0,0 1 0 0 0,0-1 0 0 0,0 0-1 0 0,1 0 1 0 0,0 0 0 0 0,0 0 0 0 0,-1-2-325 0 0,1-2 595 0 0,-1-1-1 0 0,1 1 1 0 0,0-1 0 0 0,1-1-595 0 0,0 6 171 0 0,1 0 1 0 0,-1 1-1 0 0,1-1 0 0 0,-1 0 0 0 0,1 1 1 0 0,0-1-1 0 0,1 1 0 0 0,-1-1 0 0 0,1 1 1 0 0,-1 0-1 0 0,1-1 0 0 0,1 0-171 0 0,0-1 119 0 0,1 0 0 0 0,0-1 0 0 0,1 1 0 0 0,-1 1 0 0 0,1-1 0 0 0,0 1 0 0 0,0 0 0 0 0,1-1-119 0 0,5-2 93 0 0,-6 3-67 0 0,0 1-1 0 0,0-1 0 0 0,0 1 0 0 0,1 0 1 0 0,0 0-1 0 0,-1 1 0 0 0,1-1 0 0 0,0 1 1 0 0,0 1-1 0 0,0-1 0 0 0,1 1 0 0 0,-1 0 0 0 0,6 0-25 0 0,18 3 54 0 0,-1 1 0 0 0,0 1-1 0 0,0 1 1 0 0,0 2-1 0 0,16 6-53 0 0,37 16 645 0 0,10 8-645 0 0,-33-13 290 0 0,-44-17-216 0 0,0 1 0 0 0,-1 0-1 0 0,0 0 1 0 0,0 2-74 0 0,25 15 210 0 0,-32-20-157 0 0,0 1 0 0 0,0-1 1 0 0,0 1-1 0 0,0 1 0 0 0,-1-1 0 0 0,0 1 0 0 0,3 5-53 0 0,9 10 110 0 0,-7-10-66 0 0,-4-5-18 0 0,0 1 0 0 0,-1 0 0 0 0,1 1 0 0 0,4 8-26 0 0,0 4 33 0 0,-1 0 0 0 0,0 1 0 0 0,-2 1 0 0 0,-1-1 0 0 0,0 1 1 0 0,-2 0-1 0 0,3 24-33 0 0,-7-39 1 0 0,-1 0 0 0 0,-1 0 1 0 0,1 0-1 0 0,-1-1 0 0 0,0 1 0 0 0,-1 0 1 0 0,0 0-1 0 0,0-1 0 0 0,-3 6-1 0 0,-5 12 0 0 0,-2-1-1 0 0,-3 5 1 0 0,8-18-18 0 0,-1 0 0 0 0,0 0 0 0 0,0-1 0 0 0,-1 0 0 0 0,0 0 0 0 0,-1-1-1 0 0,0 0 1 0 0,-1-1 0 0 0,1 0 0 0 0,-9 4 18 0 0,7-7-23 0 0,1-1 1 0 0,-1 0-1 0 0,0-1 1 0 0,0 0-1 0 0,-4 0 23 0 0,2 0-23 0 0,0 0-1 0 0,1 0 0 0 0,-2 2 24 0 0,-38 18-11 0 0,36-17 8 0 0,-1 1 0 0 0,1 1 0 0 0,0 1 0 0 0,-9 6 3 0 0,-3 2-41 0 0,17-9 29 0 0,0 0 1 0 0,1 1-1 0 0,1 0 1 0 0,-1 1-1 0 0,0 2 12 0 0,-17 15-49 0 0,18-17 33 0 0,1 0-1 0 0,0 1 1 0 0,0 1-1 0 0,1-1 1 0 0,-1 5 16 0 0,-24 31 2 0 0,26-33-2 0 0,7 0 0 0 0,4 0 11 0 0,-4-14-9 0 0,0 0-1 0 0,0 0 1 0 0,0 1 0 0 0,0-1 0 0 0,0 0-1 0 0,0 0 1 0 0,1 0 0 0 0,-1 1 0 0 0,0-1-1 0 0,0 0 1 0 0,0 0 0 0 0,0 0-1 0 0,0 0 1 0 0,0 1 0 0 0,1-1 0 0 0,-1 0-1 0 0,0 0 1 0 0,0 0 0 0 0,0 0-1 0 0,1 0 1 0 0,-1 0 0 0 0,0 0 0 0 0,0 1-1 0 0,0-1 1 0 0,0 0 0 0 0,1 0-1 0 0,-1 0 1 0 0,0 0 0 0 0,0 0 0 0 0,1 0-1 0 0,-1 0-1 0 0,21 9 74 0 0,-16-6-17 0 0,1-1 0 0 0,0 1-1 0 0,0-1 1 0 0,0 0 0 0 0,0 0 0 0 0,2-1-57 0 0,18 1 404 0 0,0-2-1 0 0,1 0 1 0 0,24-5-404 0 0,-14 2 158 0 0,-18 0 3 0 0,0 0 0 0 0,13-4-161 0 0,30-6 328 0 0,40 1 213 0 0,117-12-252 0 0,-30 16-161 0 0,-183 7-126 0 0,-1 1-4 0 0,18 7 82 0 0,-4 0-13 0 0,-4 1-54 0 0,-8-4-64 0 0,-1 0 0 0 0,0 0 1 0 0,0 0-1 0 0,-1 1 0 0 0,0 0 0 0 0,1 1 51 0 0,3 4-147 0 0,-2-8-238 0 0,-3-2 302 0 0,10 5-224 0 0,-1 0-1596 0 0,-2-2-3962 0 0,8 3-795 0 0</inkml:trace>
  <inkml:trace contextRef="#ctx0" brushRef="#br0" timeOffset="56165.948">4637 2060 12464 0 0,'0'-4'104'0'0,"0"0"0"0"0,1 0 1 0 0,-1-1-1 0 0,0 1 0 0 0,1 0 0 0 0,0 0 1 0 0,0 0-1 0 0,1 0 0 0 0,-1 0 1 0 0,1 0-1 0 0,-1 0 0 0 0,1 1 1 0 0,2-2-105 0 0,4-18 7 0 0,-7 20 5 0 0,0 0 1 0 0,0 0-1 0 0,0 0 0 0 0,0 1 0 0 0,1-1 1 0 0,-1 0-1 0 0,2-2-12 0 0,27-45 1568 0 0,-19 34-898 0 0,1 0 58 0 0,-11 15-492 0 0,-1 1-17 0 0,0 0-10 0 0,0 0-1 0 0,0 0 4 0 0,0 0 18 0 0,1 0-158 0 0,0 1 0 0 0,1-1 1 0 0,-1 1-1 0 0,0 0 0 0 0,0-1 1 0 0,0 1-1 0 0,0 0 0 0 0,0 0 1 0 0,0 0-1 0 0,0 0 0 0 0,-1 0 1 0 0,1 0-1 0 0,0 0 1 0 0,0 0-1 0 0,-1 0 0 0 0,1 0 1 0 0,-1 0-1 0 0,1 0 0 0 0,-1 1 1 0 0,1-1-73 0 0,8 25 294 0 0,-6-15-241 0 0,-1-1 0 0 0,-1 1 0 0 0,0 0 0 0 0,-1 0 0 0 0,0-1 0 0 0,0 1 0 0 0,-1 0 0 0 0,-2 4-53 0 0,3-12 9 0 0,-2 27 205 0 0,1 0 0 0 0,3 21-214 0 0,0-24 66 0 0,-2 0-1 0 0,-1 0 0 0 0,-2 4-65 0 0,-3 22 0 0 0,1-1 0 0 0,2 5 0 0 0,-3 73 256 0 0,5-101-298 0 0,-2-1 0 0 0,-1 4 42 0 0,0-4 38 0 0,2 0-1 0 0,0 3-37 0 0,3-23 12 0 0,-1 13-300 0 0,0-20 255 0 0,0 0 1 0 0,-1 0-1 0 0,1-1 0 0 0,0 1 1 0 0,0 0-1 0 0,0 0 0 0 0,0 0 0 0 0,-1 0 1 0 0,1 0-1 0 0,0-1 0 0 0,-1 1 1 0 0,1 0-1 0 0,-1 0 0 0 0,1-1 0 0 0,-1 1 1 0 0,1 0-1 0 0,-1 0 33 0 0,0 0-432 0 0,1-1-15 0 0,0 0-21 0 0,0 0-84 0 0,0 0-37 0 0,0 0-1075 0 0,0 0-4262 0 0</inkml:trace>
  <inkml:trace contextRef="#ctx0" brushRef="#br0" timeOffset="56485.734">4600 2400 12408 0 0,'0'0'281'0'0,"1"-3"40"0"0,4-5-195 0 0,0 0 1 0 0,0 0-1 0 0,-1-1 0 0 0,0 0 0 0 0,-1 0 1 0 0,2-8-127 0 0,6-14 2353 0 0,-10 28-1525 0 0,-1 3-76 0 0,0 0-31 0 0,7-11 643 0 0,-5 9-972 0 0,-2 2-116 0 0,0 0-20 0 0,12 7 47 0 0,13 13-256 0 0,-11-7-12 0 0,16 11-108 0 0,-26-22 72 0 0,0 0 0 0 0,0 0 0 0 0,0 0 1 0 0,1 0-1 0 0,-1 0 0 0 0,0-1 0 0 0,1 0 0 0 0,-1 0 0 0 0,1 0 0 0 0,-1 0 1 0 0,1-1-1 0 0,0 0 0 0 0,-1 0 0 0 0,1 0 0 0 0,0-1 0 0 0,-1 1 0 0 0,1-1 1 0 0,9-3 0 0 0,-9 3-16 0 0,-1 0 0 0 0,1-1 0 0 0,0 0 0 0 0,-1 0 0 0 0,1 0 0 0 0,3-2 16 0 0,14-8-67 0 0,-6 3-1533 0 0,-3 1-2711 0 0,2-4-2102 0 0</inkml:trace>
  <inkml:trace contextRef="#ctx0" brushRef="#br0" timeOffset="57287.721">5143 2120 9008 0 0,'0'0'200'0'0,"0"0"33"0"0,0 0 15 0 0,-1 1-36 0 0,-3 4-53 0 0,2-4 434 0 0,2-1 174 0 0,0 0 29 0 0,0 0-12 0 0,0 0-68 0 0,10 17 1307 0 0,-9-15-1906 0 0,0 0-1 0 0,0 1 0 0 0,0-1 1 0 0,0 0-1 0 0,1 0 0 0 0,-1 0 1 0 0,1 0-1 0 0,0 0-116 0 0,10 8 446 0 0,-10-9-357 0 0,1 1 1 0 0,-1 0 0 0 0,1 0 0 0 0,-1 0 0 0 0,0 1 0 0 0,0-1 0 0 0,0 0-1 0 0,0 1 1 0 0,0-1 0 0 0,0 2-90 0 0,15 25 440 0 0,-12-22-389 0 0,-1-1 0 0 0,0 1 0 0 0,-1 0 0 0 0,0 0-1 0 0,0 1 1 0 0,0-1 0 0 0,1 7-51 0 0,1 12 43 0 0,-2 1 0 0 0,0-1 1 0 0,-2 1-44 0 0,-1-13 12 0 0,0 0 1 0 0,-1 0 0 0 0,0 0-1 0 0,-2-1 1 0 0,1 1-1 0 0,-5 10-12 0 0,2-9-1 0 0,0-1 0 0 0,-1 0 0 0 0,-1 0 0 0 0,-5 7 1 0 0,8-14 6 0 0,-1 0 1 0 0,0 0-1 0 0,-1-1 1 0 0,0 0-1 0 0,1 0 0 0 0,-2-1 1 0 0,1 1-1 0 0,-1-1 1 0 0,-1 0-7 0 0,5-3-1 0 0,-9 6 14 0 0,0-1 0 0 0,-8 4-13 0 0,15-9 6 0 0,0 0 0 0 0,0-1 0 0 0,0 1 0 0 0,0-1 1 0 0,0 0-1 0 0,0-1 0 0 0,0 1 0 0 0,-4-1-6 0 0,4 0-3 0 0,-13 0-51 0 0,-1-1 0 0 0,-2 0 54 0 0,15 0-23 0 0,-1-1 0 0 0,1 1 0 0 0,0-1 0 0 0,0 0 0 0 0,-1 0 0 0 0,1-1 0 0 0,-5-3 23 0 0,-4-3-16 0 0,4 0 16 0 0,9 5 10 0 0,0 0 0 0 0,1-1-1 0 0,0 1 1 0 0,0-1-1 0 0,0 1 1 0 0,0-1 0 0 0,1 1-1 0 0,0-1 1 0 0,0 0-1 0 0,0 0-9 0 0,0 2 42 0 0,1-1-1 0 0,0 0 1 0 0,0 0-1 0 0,0 1 0 0 0,0-1 1 0 0,1 0-1 0 0,0 1 1 0 0,0-1-1 0 0,-1 1 0 0 0,2 0 1 0 0,-1 0-1 0 0,0 0 1 0 0,1 0-1 0 0,0-1-41 0 0,9-11 252 0 0,-9 10-199 0 0,0 1 0 0 0,0 0 0 0 0,1 1 0 0 0,0-1 0 0 0,0 1 0 0 0,0-1 0 0 0,0 1 0 0 0,4-2-53 0 0,39-19 340 0 0,-9 6-202 0 0,4-3 8 0 0,10-2-146 0 0,-25 12 30 0 0,-1-1 0 0 0,0-1 0 0 0,0-2 0 0 0,9-7-30 0 0,-27 15 8 0 0,2 1 44 0 0,-2-1 0 0 0,1 0 0 0 0,-1 0 0 0 0,0-1 0 0 0,0 0 0 0 0,0-1-52 0 0,11-16 107 0 0,-15 21-98 0 0,0 0-1 0 0,-1-1 0 0 0,1 1 1 0 0,-1-1-1 0 0,0 0 1 0 0,1-3-9 0 0,-1 2 7 0 0,-1 2-7 0 0,-1 1 0 0 0,1-1 1 0 0,-1 0-1 0 0,1 1 1 0 0,-1-1-1 0 0,0 0 1 0 0,0 0-1 0 0,-1 0 0 0 0,1-2 0 0 0,2-13-8 0 0,-2 16-7 0 0,-1 1 0 0 0,1 0 0 0 0,-1 0 0 0 0,0-1-1 0 0,1 1 1 0 0,-1 0 0 0 0,0-1 0 0 0,0 1 0 0 0,-1-1 15 0 0,-1-5-100 0 0,0 0 0 0 0,-1 0 0 0 0,0 0-1 0 0,0 0 1 0 0,-1 1 0 0 0,-4-7 100 0 0,6 10-49 0 0,0 0 0 0 0,-1 1 0 0 0,0-1 0 0 0,0 1 0 0 0,0-1 0 0 0,0 1 1 0 0,0 0-1 0 0,-1 0 0 0 0,1 1 0 0 0,-1-1 0 0 0,0 1 0 0 0,1 0 0 0 0,-5-2 49 0 0,-47-23-916 0 0,45 24 884 0 0,-5-2 47 0 0,-1 0 1 0 0,-11-1-16 0 0,24 6 11 0 0,0-1 1 0 0,0 1 0 0 0,0 0-1 0 0,-1 0 1 0 0,1 0-1 0 0,0 0 1 0 0,0 0 0 0 0,0 1-1 0 0,0-1 1 0 0,-1 1 0 0 0,1 0-1 0 0,0 0 1 0 0,0 0-1 0 0,0 1 1 0 0,1-1 0 0 0,-1 0-1 0 0,0 1 1 0 0,0 0 0 0 0,1 0-1 0 0,-1 0 1 0 0,1 0-1 0 0,-1 1-11 0 0,-6 6 119 0 0,0 1-1 0 0,1 1 1 0 0,0-1 0 0 0,-6 12-119 0 0,4-7 100 0 0,7-10-80 0 0,0 1 0 0 0,1 0 0 0 0,-1-1 0 0 0,1 1 0 0 0,1 0 0 0 0,-1 0 0 0 0,1 0-1 0 0,0 0 1 0 0,0 1 0 0 0,0-1 0 0 0,1 4-20 0 0,0 6-66 0 0,1 0 1 0 0,1 1-1 0 0,3 14 66 0 0,-3-23-158 0 0,1 0 0 0 0,0 0 0 0 0,0 0 1 0 0,0 0-1 0 0,1-1 0 0 0,1 0 0 0 0,-1 1 158 0 0,6 9-1467 0 0,4 3-4850 0 0</inkml:trace>
  <inkml:trace contextRef="#ctx0" brushRef="#br0" timeOffset="57802.719">5882 1976 10960 0 0,'0'0'322'0'0,"0"0"-7"0"0,-1-2-204 0 0,-1 0-98 0 0,-1-2-24 0 0,2-12 130 0 0,1 13 446 0 0,0 3 190 0 0,0 0 40 0 0,-1 0-696 0 0,0 0 0 0 0,0 0 0 0 0,1 0 0 0 0,-1-1 0 0 0,0 1 0 0 0,0 0 0 0 0,0-1 0 0 0,0 1 0 0 0,1-1 0 0 0,-1 1 0 0 0,0-1 0 0 0,0 1 0 0 0,0-1-99 0 0,1 1 44 0 0,-1-1 1 0 0,0 0 0 0 0,1 1-1 0 0,-1-1 1 0 0,0 1-1 0 0,0 0 1 0 0,0-1 0 0 0,0 1-1 0 0,0-1 1 0 0,1 1-1 0 0,-1 0 1 0 0,0 0 0 0 0,0 0-1 0 0,0-1 1 0 0,0 1-1 0 0,0 0 1 0 0,0 0 0 0 0,0 0-1 0 0,0 1 1 0 0,0-1 0 0 0,0 0-45 0 0,-3 2 104 0 0,0-1 0 0 0,1 1 1 0 0,-1 0-1 0 0,1 0 0 0 0,-1 0 1 0 0,-1 3-105 0 0,-18 10 109 0 0,15-9-10 0 0,-1-1-1 0 0,2 1 1 0 0,-1 0-1 0 0,1 1 1 0 0,0-1-1 0 0,0 2 1 0 0,1-1-1 0 0,-3 4-98 0 0,-9 15 619 0 0,-13 26-619 0 0,18-29 53 0 0,7-11 2 0 0,0 0-1 0 0,1 0 0 0 0,1 1 0 0 0,-1 1-54 0 0,0 1 41 0 0,3-7-40 0 0,1 0 0 0 0,-1 0 0 0 0,1 0 0 0 0,1 1 0 0 0,0-1 0 0 0,0 0 0 0 0,0 0 0 0 0,1 0-1 0 0,0 1 1 0 0,1-1 0 0 0,1 6-1 0 0,-1-10 9 0 0,-1 0-1 0 0,0-1 0 0 0,1 1 1 0 0,0-1-1 0 0,0 0 0 0 0,0 0 1 0 0,0 1-1 0 0,0-1 0 0 0,1-1 1 0 0,0 1-1 0 0,-1 0 0 0 0,3 1-8 0 0,1 1 34 0 0,0 0-1 0 0,1-1 0 0 0,0 1 1 0 0,0-1-1 0 0,4 1-33 0 0,-6-3 23 0 0,0-1 0 0 0,0 0 0 0 0,0 0 0 0 0,0 0 1 0 0,0 0-1 0 0,0-1 0 0 0,0 0 0 0 0,0 0 0 0 0,0 0 0 0 0,0-1 0 0 0,0 0 0 0 0,0 0 0 0 0,0 0 1 0 0,3-1-24 0 0,1-1 130 0 0,0 2 0 0 0,0-1 1 0 0,0 1-1 0 0,1 1-130 0 0,18-2-12 0 0,0-1 0 0 0,0-2 1 0 0,0 0-1 0 0,12-6 12 0 0,13-1 31 0 0,-44 9-28 0 0,-1 0 0 0 0,0 0 0 0 0,1 0-1 0 0,1-2-2 0 0,12-5 49 0 0,-18 9-46 0 0,-1-1-1 0 0,1 0 0 0 0,-1 0 0 0 0,0 0 0 0 0,1 0 0 0 0,0-1-2 0 0,15-9-1 0 0,-14 11 1 0 0,-4 0-1 0 0,0 1 0 0 0,0 0 0 0 0,0-1 0 0 0,0 1 0 0 0,0-1 0 0 0,0 1 0 0 0,0-1 0 0 0,0 0 0 0 0,0 1 0 0 0,0-1 0 0 0,0 0 0 0 0,0 0 0 0 0,-1 1 0 0 0,1-1 0 0 0,0 0 0 0 0,0 0 1 0 0,0-1-89 0 0,-1 2-55 0 0,0 0-15 0 0,0 0-54 0 0,0 0-224 0 0,0 0-98 0 0,0 0-1110 0 0,0 0-4380 0 0</inkml:trace>
  <inkml:trace contextRef="#ctx0" brushRef="#br0" timeOffset="58152.752">6022 1885 9008 0 0,'0'0'200'0'0,"0"0"33"0"0,-3 1 15 0 0,-13 6-106 0 0,11-7-56 0 0,0 0-59 0 0,-1 1 164 0 0,0 0 0 0 0,0 0 0 0 0,0 1 0 0 0,1-1 1 0 0,-1 1-1 0 0,1 1 0 0 0,-1-1 0 0 0,1 1 0 0 0,0 0 1 0 0,0 0-1 0 0,0 1 0 0 0,0-1 0 0 0,1 1 0 0 0,0 0 1 0 0,-5 5-192 0 0,-5 10 1003 0 0,0 0 1 0 0,2 1-1 0 0,0 1 1 0 0,1 0-1 0 0,1 0 1 0 0,-6 20-1004 0 0,1 19 847 0 0,2 1 1 0 0,3 0-1 0 0,0 35-847 0 0,8-41 300 0 0,1 0-40 0 0,-3-13 170 0 0,1 35-430 0 0,3 60 66 0 0,8-92-1303 0 0,-6-33-3912 0 0,3-4-1744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8:43.289"/>
    </inkml:context>
    <inkml:brush xml:id="br0">
      <inkml:brushProperty name="width" value="0.05" units="cm"/>
      <inkml:brushProperty name="height" value="0.05" units="cm"/>
      <inkml:brushProperty name="color" value="#E71224"/>
    </inkml:brush>
  </inkml:definitions>
  <inkml:trace contextRef="#ctx0" brushRef="#br0">353 385 11072 0 0,'0'0'324'0'0,"0"-4"-3"0"0,0 0-268 0 0,-4-10 11 0 0,1 4-50 0 0,-11-41 2122 0 0,14 51-2097 0 0,-1 0 1 0 0,1 0 0 0 0,0-1 0 0 0,0 1 0 0 0,0 0 0 0 0,0-1 0 0 0,-1 1 0 0 0,1 0 0 0 0,0-1-1 0 0,0 1 1 0 0,0 0 0 0 0,0-1 0 0 0,0 1 0 0 0,0 0 0 0 0,0-1 0 0 0,0 1 0 0 0,0 0-1 0 0,0-1 1 0 0,0 1 0 0 0,0 0 0 0 0,0-1 0 0 0,0 1 0 0 0,1 0 0 0 0,-1-1 0 0 0,0 1 0 0 0,0 0-40 0 0,0-1 51 0 0,0 1 1 0 0,0 0-1 0 0,1-1 1 0 0,-1 1-1 0 0,0 0 1 0 0,0 0 0 0 0,0-1-1 0 0,0 1 1 0 0,0 0-1 0 0,0-1 1 0 0,0 1-1 0 0,0 0 1 0 0,0-1-1 0 0,0 1 1 0 0,0 0 0 0 0,0-1-1 0 0,0 1 1 0 0,-1 0-1 0 0,1 0 1 0 0,0-1-1 0 0,0 1 1 0 0,0 0 0 0 0,0 0-1 0 0,0-1 1 0 0,-1 1-1 0 0,1 0 1 0 0,0 0-1 0 0,0-1 1 0 0,0 1 0 0 0,-1 0-53 0 0,-3-11 1463 0 0,3 9-1247 0 0,1 0-1 0 0,-1 1 1 0 0,1-1 0 0 0,-1 0-1 0 0,0 1 1 0 0,0-1 0 0 0,0 1-1 0 0,0-1 1 0 0,0 1-1 0 0,0 0-214 0 0,0 0 576 0 0,1 1 11 0 0,0 0 46 0 0,0 0 27 0 0,0 0 4 0 0,0 0-78 0 0,0 0-330 0 0,-2 1-140 0 0,0-1-110 0 0,0 1 0 0 0,1 0 0 0 0,-1 0 1 0 0,1-1-1 0 0,-1 1 0 0 0,1 0 0 0 0,0 1 1 0 0,-1-1-1 0 0,1 0 0 0 0,0 0 0 0 0,0 0 1 0 0,0 1-1 0 0,0-1 0 0 0,0 1-6 0 0,-15 25 72 0 0,9-13-61 0 0,4-8-11 0 0,1 0-1 0 0,-1 0 1 0 0,1 0 0 0 0,0 0-1 0 0,0 3 1 0 0,-5 17 13 0 0,4-15 0 0 0,1-1 1 0 0,0 1-1 0 0,0 0 1 0 0,1 4-14 0 0,-2 11 19 0 0,2-6 119 0 0,0 0 0 0 0,2 12-138 0 0,-1 0 118 0 0,6 28 185 0 0,-4-42-228 0 0,11 41 124 0 0,2 52 4 0 0,-4-39 2 0 0,-4 0 0 0 0,-2 33-205 0 0,0-8 84 0 0,-5-69-84 0 0,0 1 0 0 0,-3 7 0 0 0,0 34 0 0 0,3-49 0 0 0,-6 322 0 0 0,0-136 0 0 0,5-28 0 0 0,13 75 0 0 0,-5-147 0 0 0,0-10 0 0 0,-1-30 0 0 0,-3 13 0 0 0,12 208 81 0 0,-2-88-20 0 0,-11-151-42 0 0,20 335 50 0 0,3 50 124 0 0,-15-221-128 0 0,13 251 10 0 0,-22-332-18 0 0,0-19-7 0 0,28 526 120 0 0,-2-360-32 0 0,-4-65-132 0 0,-8-56-6 0 0,4 70 0 0 0,-11-112 0 0 0,1 74 0 0 0,-2 101 80 0 0,-7 188 8 0 0,8-261-264 0 0,-1-81 176 0 0,-4-72 0 0 0,2-1 0 0 0,4 0 0 0 0,-5-27 0 0 0,3 27 0 0 0,-5-50-6 0 0,4 18 48 0 0,-4-24 74 0 0,-1-1-1 0 0,0 1 1 0 0,-1-1 0 0 0,0 1-1 0 0,0 0 1 0 0,0-1-1 0 0,-1 1-115 0 0,0 16 195 0 0,1 2 677 0 0,0-26-865 0 0,1-1-1 0 0,-1 0 1 0 0,1 1-1 0 0,-1-1 1 0 0,1 0-1 0 0,-1 1 1 0 0,1-1 0 0 0,0 0-1 0 0,-1 1 1 0 0,1-1-1 0 0,0 1 1 0 0,-1 0-1 0 0,1-1 1 0 0,0 1-1 0 0,0-1 1 0 0,-1 1 0 0 0,1 0-1 0 0,0 0 1 0 0,0-1-7 0 0,7-3 56 0 0,-1 0-56 0 0,-1 1 0 0 0,1 0-1 0 0,0 0 1 0 0,0 1-1 0 0,0 0 1 0 0,1 0 0 0 0,-1 0-1 0 0,0 1 1 0 0,7 0 0 0 0,34-8-10 0 0,41-15 96 0 0,-45 13 91 0 0,35-13-177 0 0,-52 14 57 0 0,76-28 195 0 0,-2-5-1 0 0,50-30-251 0 0,-104 51 202 0 0,-32 15-116 0 0,-12 6-54 0 0,-3 1-130 0 0,0 0-10 0 0,0 0-16 0 0,0 0-110 0 0,0 0-50 0 0,0 0-11 0 0,0 0-26 0 0,0 0-106 0 0,0 0-42 0 0,7-15-624 0 0,8-30-1522 0 0,-8 18 1132 0 0</inkml:trace>
  <inkml:trace contextRef="#ctx0" brushRef="#br0" timeOffset="832.999">0 183 11312 0 0,'0'0'332'0'0,"0"0"-4"0"0,0 0-114 0 0,0 0 297 0 0,0 0 156 0 0,0 0 33 0 0,0 0 22 0 0,0 0 80 0 0,0 0 35 0 0,0 0 9 0 0,0 0-23 0 0,5-6 259 0 0,-1 6 3957 0 0,91 39-4803 0 0,-84-36-214 0 0,1 0-1 0 0,-1-1 1 0 0,1-1-1 0 0,0 1 1 0 0,0-2-1 0 0,0 0 1 0 0,-1 0-1 0 0,10-2-21 0 0,26 0 83 0 0,14 2 278 0 0,0-3 1 0 0,57-9-362 0 0,-7-10 627 0 0,78-13-169 0 0,-160 30-413 0 0,20-7-45 0 0,12-2 32 0 0,-38 12-1152 0 0,-40 17-1465 0 0,15-14 2368 0 0,0 0 0 0 0,1 0 0 0 0,-1 0 1 0 0,1 0-1 0 0,-1 1 0 0 0,1-1 0 0 0,0 0 0 0 0,0 1 0 0 0,0-1 1 0 0,-1 1-1 0 0,1 0 217 0 0,0 1-1718 0 0</inkml:trace>
  <inkml:trace contextRef="#ctx0" brushRef="#br0" timeOffset="2654.998">1489 92 16439 0 0,'0'0'374'0'0,"0"0"54"0"0,0 0 21 0 0,0 0-49 0 0,-2-2-259 0 0,-4-7-33 0 0,5 6 368 0 0,1 3 160 0 0,0 0 32 0 0,0 0-38 0 0,0 0-181 0 0,0 0-81 0 0,0 0-15 0 0,1-2-47 0 0,2-1-294 0 0,0 0 0 0 0,0 0 0 0 0,1 1 1 0 0,-1-1-1 0 0,1 1 0 0 0,-1 0 0 0 0,1 0 1 0 0,0 0-1 0 0,0 0 0 0 0,0 1 1 0 0,0-1-1 0 0,0 1 0 0 0,0 0 0 0 0,1 0-12 0 0,13-3 154 0 0,1 1-1 0 0,11-1-153 0 0,45-5 406 0 0,-36 3-41 0 0,0 2 0 0 0,6 2-365 0 0,101-5 256 0 0,-103 4-315 0 0,-35 1 33 0 0,1 1 0 0 0,-1 1 0 0 0,0-1 0 0 0,0 1 0 0 0,0 1 1 0 0,2 0 25 0 0,17 2-57 0 0,-21-2 100 0 0,0 0 0 0 0,1 0 0 0 0,-1 0 0 0 0,0 1 0 0 0,2 0-43 0 0,-4-1 80 0 0,-4-1-79 0 0,1 0-1 0 0,-1 0 1 0 0,1 1-1 0 0,-1-1 0 0 0,1 0 1 0 0,-1 0-1 0 0,1 0 1 0 0,-1 1-1 0 0,1-1 1 0 0,-1 0-1 0 0,1 0 0 0 0,-1 1 1 0 0,0-1-1 0 0,1 0 1 0 0,-1 1-1 0 0,1-1 1 0 0,-1 1-1 0 0,0-1 1 0 0,1 0-1 0 0,-1 1 0 0 0,0-1 1 0 0,0 1-1 0 0,1-1 1 0 0,-1 1-1 0 0,0-1 1 0 0,0 1-1 0 0,0-1 0 0 0,0 1 1 0 0,1-1-1 0 0,-1 1 1 0 0,0-1-1 0 0,0 1 1 0 0,0-1-1 0 0,0 1 0 0 0,0-1 1 0 0,1 3-5 0 0,0 2 10 0 0,-9 8-74 0 0,-12 18 246 0 0,-6 8-42 0 0,23-34-136 0 0,-1 0 1 0 0,1 0-1 0 0,0 0 0 0 0,0 1 0 0 0,-2 3 0 0 0,4-6-1 0 0,0 0 0 0 0,0-1 0 0 0,0 1 0 0 0,0 0 0 0 0,1 0 0 0 0,-1 0 0 0 0,1 0 0 0 0,0 0-1 0 0,0 0 1 0 0,0 1 0 0 0,0-1 0 0 0,0 0 0 0 0,1 1 1 0 0,4 11-63 0 0,-3-11 41 0 0,-1 0 0 0 0,0 1 0 0 0,0-1 0 0 0,0 0 0 0 0,0 0 0 0 0,-1 3 22 0 0,1-4 0 0 0,-1 1 0 0 0,0-1 0 0 0,1 0 0 0 0,0 0 0 0 0,0 0 0 0 0,0 0 0 0 0,1 3 0 0 0,6 18 0 0 0,-8-19 0 0 0,1 0 0 0 0,0 0 0 0 0,0 0 0 0 0,0 0 0 0 0,1 0 0 0 0,0-1 0 0 0,0 1 0 0 0,0 0 0 0 0,2 2 0 0 0,-2-3 0 0 0,0 0 0 0 0,0 0 0 0 0,-1 0 0 0 0,0 0 0 0 0,1 0 0 0 0,-1 0 0 0 0,-1 0 0 0 0,1 0 0 0 0,0 2 0 0 0,0 38 0 0 0,-1-32 0 0 0,0 43 23 0 0,1 13 160 0 0,-8 55-183 0 0,6-104 32 0 0,1 1 0 0 0,0-1 1 0 0,3 16-33 0 0,1 23 41 0 0,-4-40-42 0 0,2 0 0 0 0,1 5 1 0 0,2 9 13 0 0,0 5 96 0 0,2-1-1 0 0,8 20-108 0 0,0 5 28 0 0,13 37-28 0 0,37 200 11 0 0,-30-82 172 0 0,-25-145-94 0 0,1 39-18 0 0,1 9-35 0 0,-5-51 554 0 0,-1 7-590 0 0,3 39 380 0 0,6 64-380 0 0,-3-69 0 0 0,11 85 0 0 0,15 32 0 0 0,-23-157 0 0 0,64 330 0 0 0,-70-340 75 0 0,-3 0 0 0 0,-2 0-75 0 0,-1 122 165 0 0,1-110-121 0 0,-2-40-7 0 0,0 0-1 0 0,-3 13-36 0 0,-7 102 118 0 0,-4 50 20 0 0,-11 272-152 0 0,27-310 4 0 0,15 69 10 0 0,0-80-53 0 0,18 52 53 0 0,-28-148-12 0 0,-1 4 12 0 0,-2-3 1 0 0,4 5-1 0 0,35 188-10 0 0,-4 57 10 0 0,-33-239-43 0 0,-1-9-21 0 0,-1 7 64 0 0,0 47-11 0 0,-3-63 11 0 0,-4 39 0 0 0,-1-39 0 0 0,3 0 0 0 0,1 0 0 0 0,5 82 0 0 0,-6 48 0 0 0,-2-90 0 0 0,4-14 0 0 0,12 65 0 0 0,-5-49 0 0 0,-6-47 0 0 0,1 0 0 0 0,2-1 0 0 0,2 1 0 0 0,3 5 0 0 0,-5-14-2 0 0,-6-23 5 0 0,0-1 0 0 0,1 0 1 0 0,0 1-1 0 0,0-1-3 0 0,12 42 113 0 0,-12-41-59 0 0,-1 1 1 0 0,0 0-1 0 0,-1 0 0 0 0,0 0 0 0 0,0 0 1 0 0,-1 1-55 0 0,0 17 370 0 0,1-19-232 0 0,0 0 0 0 0,-1-1-1 0 0,0 1 1 0 0,0 0 0 0 0,-1 0-1 0 0,0-1 1 0 0,-1 4-138 0 0,0-2 11 0 0,1-1-1 0 0,0 0 1 0 0,0 1 0 0 0,0-1-1 0 0,1 1 1 0 0,1 5-11 0 0,-4 1 0 0 0,3-13 0 0 0,0 1 0 0 0,0 0 0 0 0,1 0 0 0 0,-1 0 0 0 0,0-1 0 0 0,1 1 0 0 0,0 0 0 0 0,0 0 0 0 0,0 2 0 0 0,0 23 155 0 0,0-17 7 0 0,-1-8-87 0 0,-4 7-48 0 0,3-4 15 0 0,-8 9-30 0 0,9-14-12 0 0,1-1 1 0 0,-1 1-1 0 0,1-1 1 0 0,0 1-1 0 0,0-1 1 0 0,-1 0-1 0 0,1 1 1 0 0,0-1-1 0 0,0 1 1 0 0,-1-1 0 0 0,1 1-1 0 0,0 0 1 0 0,0-1-1 0 0,0 1 1 0 0,0-1-1 0 0,0 1 1 0 0,0-1-1 0 0,0 1 1 0 0,0-1-1 0 0,-2 3 42 0 0,-4 1-31 0 0,-20 3-11 0 0,24-7 3 0 0,1 0-1 0 0,0 1 1 0 0,0-1-1 0 0,0 0 0 0 0,-1 0 1 0 0,1 0-1 0 0,0 0 1 0 0,0 0-1 0 0,-1 0 1 0 0,1 0-1 0 0,0-1 1 0 0,0 1-1 0 0,-1 0 1 0 0,1-1-1 0 0,0 1 0 0 0,0-1 1 0 0,-1 1-3 0 0,-5-3 18 0 0,-138-24 207 0 0,122 22-215 0 0,11 3-9 0 0,1 0-1 0 0,-1 1 0 0 0,-7-1 0 0 0,-10 2 16 0 0,-26 0 169 0 0,-21 4-185 0 0,11 2 708 0 0,44-4-656 0 0,20-2-53 0 0,-1-1 1 0 0,0 1-1 0 0,0 1 1 0 0,1-1-1 0 0,-1 0 0 0 0,0 0 1 0 0,1 1-1 0 0,-1-1 1 0 0,0 1-1 0 0,1-1 0 0 0,-1 1 1 0 0,1-1-1 0 0,-1 1 1 0 0,1 0-1 0 0,-1 0 1 0 0,-1 1 0 0 0,2-1 0 0 0,-21 4 0 0 0,13 0-27 0 0,9-4-6 0 0,0-1 0 0 0,-1 0 0 0 0,1 0 0 0 0,0 1-1 0 0,-1-1 1 0 0,1 0 0 0 0,0 1 0 0 0,-1-1 0 0 0,1 0 0 0 0,0 1-1 0 0,-1-1 1 0 0,1 0 0 0 0,0 1 0 0 0,0-1 0 0 0,0 0-1 0 0,-1 1 1 0 0,1-1 0 0 0,0 1 0 0 0,0-1 0 0 0,0 0-1 0 0,0 1 1 0 0,0-1 0 0 0,0 1 0 0 0,0-1 0 0 0,0 1 0 0 0,0-1-1 0 0,0 1 1 0 0,0-1 0 0 0,0 0 0 0 0,0 1 0 0 0,0-1-1 0 0,0 1 1 0 0,0-1 0 0 0,0 1 0 0 0,1-1 0 0 0,-1 0 0 0 0,0 1-1 0 0,0-1 1 0 0,0 0 0 0 0,1 1 0 0 0,-1-1 0 0 0,0 0-1 0 0,1 1 1 0 0,-1-1 0 0 0,0 0 0 0 0,1 1 0 0 0,-1-1-1 0 0,1 0 35 0 0,20 8-3805 0 0,-20-8 3487 0 0,13 1-8662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33.909"/>
    </inkml:context>
    <inkml:brush xml:id="br0">
      <inkml:brushProperty name="width" value="0.05" units="cm"/>
      <inkml:brushProperty name="height" value="0.05" units="cm"/>
      <inkml:brushProperty name="color" value="#E71224"/>
    </inkml:brush>
  </inkml:definitions>
  <inkml:trace contextRef="#ctx0" brushRef="#br0">184 397 4088 0 0,'0'0'88'0'0,"-10"0"16"0"0,0 0 8 0 0,1-5 8 0 0,-1-2-120 0 0</inkml:trace>
  <inkml:trace contextRef="#ctx0" brushRef="#br0" timeOffset="1285.992">1 34 16847 0 0,'0'0'382'0'0,"0"0"54"0"0,0 0 22 0 0,0 0-46 0 0,0 0-284 0 0,0 1-176 0 0,3 2 31 0 0,-1 0 0 0 0,1 0 0 0 0,-1 0 0 0 0,1 0 0 0 0,0-1 0 0 0,0 1 0 0 0,0-1 0 0 0,1 0 0 0 0,-1 0 17 0 0,2 1-3 0 0,-1 0 1 0 0,1 0 0 0 0,-1 1 0 0 0,0 0 0 0 0,0-1 0 0 0,-1 1 0 0 0,1 1 2 0 0,4 6 0 0 0,3 6-17 0 0,-1-1-1 0 0,0 2 0 0 0,0 1 18 0 0,15 38 49 0 0,17 57-49 0 0,-20-35 322 0 0,3 39-322 0 0,-16-72 254 0 0,-1 1 1 0 0,-3 1 0 0 0,-2 15-255 0 0,-3-37 190 0 0,-2-1 1 0 0,0 0-1 0 0,-2 0 0 0 0,-1-1 1 0 0,-1 1-191 0 0,5-21 1 0 0,0-1-1 0 0,0 0 1 0 0,0 0 0 0 0,0 0 0 0 0,-1 0 0 0 0,1 0 0 0 0,-1 0 0 0 0,0 0-1 0 0,0 0 1 0 0,0 0 0 0 0,-1-1 0 0 0,1 1 0 0 0,0-1 0 0 0,-1 0 0 0 0,0 0-1 0 0,1 0 1 0 0,-1 0-1 0 0,1-1-7 0 0,1 0 0 0 0,-1-1-1 0 0,0 1 1 0 0,1-1 0 0 0,-1 1 0 0 0,0-1-1 0 0,1 0 1 0 0,-1 1 0 0 0,0-1 0 0 0,1 0-1 0 0,-1 0 1 0 0,0 0 0 0 0,0-1-1 0 0,1 1 1 0 0,-1 0 0 0 0,0-1 0 0 0,1 1-1 0 0,-1-1 1 0 0,1 1 0 0 0,-1-1 0 0 0,0 0-1 0 0,1 0 1 0 0,0 0 0 0 0,-1 0 0 0 0,1 0-1 0 0,-1 0 1 0 0,1 0 0 0 0,0 0-1 0 0,0 0 1 0 0,0-1 0 0 0,0 1 0 0 0,0 0-1 0 0,-1-2 8 0 0,-5-6-80 0 0,1 0-1 0 0,0-1 0 0 0,1 1 0 0 0,0-1 0 0 0,1 0 0 0 0,0-1 0 0 0,0 1 1 0 0,-1-9 80 0 0,-1-10-377 0 0,0-1 0 0 0,1-18 377 0 0,5 39 0 0 0,0-1 0 0 0,0 0-1 0 0,1 1 1 0 0,2-10 0 0 0,2-14 24 0 0,-4 19 53 0 0,2-1-1 0 0,0 1 1 0 0,0 0-1 0 0,1 0 1 0 0,1 1 0 0 0,1-1-1 0 0,-1 1 1 0 0,2 0-1 0 0,0 1 1 0 0,1 0-1 0 0,0 0 1 0 0,0 0-1 0 0,2 1 1 0 0,5-6-77 0 0,0 5 59 0 0,0 0 0 0 0,0 1-1 0 0,1 1 1 0 0,1 0 0 0 0,0 1 0 0 0,5-1-59 0 0,-15 6-8 0 0,75-32 9 0 0,-36 16 116 0 0,0-2-117 0 0,-26 13 174 0 0,1 0 1 0 0,7 0-175 0 0,23-10 321 0 0,-48 17-321 0 0,0 0 0 0 0,0 1 0 0 0,0-1 0 0 0,0-1 0 0 0,0 1-1 0 0,0 0 1 0 0,-1-1 0 0 0,1 1 0 0 0,-1-1 0 0 0,0 0 0 0 0,0 1 0 0 0,0-1-1 0 0,0 0 1 0 0,0-1 0 0 0,0 1 0 0 0,-1 0 0 0 0,0 0 0 0 0,1-1 0 0 0,-1 1-1 0 0,-1-1 1 0 0,1 1 0 0 0,0-1 0 0 0,-1 1 0 0 0,0-1 0 0 0,0 1 0 0 0,0-1-1 0 0,0-1 1 0 0,-2-2-102 0 0,0 0 0 0 0,0 0 0 0 0,-1 1 0 0 0,0-1 0 0 0,0 0 1 0 0,-1 1-1 0 0,0 0 0 0 0,0 0 0 0 0,0 0 0 0 0,-1 0 0 0 0,0 1 0 0 0,0 0 0 0 0,-5-4 102 0 0,3 2-25 0 0,-1 1 1 0 0,0 1-1 0 0,0-1 1 0 0,-1 2-1 0 0,0-1 1 0 0,0 1-1 0 0,0 0 1 0 0,0 1-1 0 0,0 0 1 0 0,-4 0 24 0 0,7 1 28 0 0,-1 0 0 0 0,0 1 0 0 0,0 0 0 0 0,0 0 0 0 0,-1 1 1 0 0,1-1-1 0 0,0 2 0 0 0,0-1 0 0 0,0 1 0 0 0,0 0 0 0 0,0 1 1 0 0,0-1-1 0 0,0 1 0 0 0,1 1 0 0 0,-1-1 0 0 0,1 1 0 0 0,-1 1 0 0 0,-4 2-28 0 0,-2 3 30 0 0,0 0 0 0 0,1 1 0 0 0,0 1-1 0 0,0 0 1 0 0,1 0 0 0 0,-9 12-30 0 0,13-13 42 0 0,1-1 0 0 0,0 1 0 0 0,1 0 0 0 0,-1 0 1 0 0,2 1-1 0 0,0 0 0 0 0,0 0 0 0 0,1 0 0 0 0,0 0 0 0 0,1 1-42 0 0,0 0 65 0 0,-2 5 18 0 0,1 1 0 0 0,1-1 1 0 0,0 1-1 0 0,1 0 1 0 0,2 0-1 0 0,-1-1 0 0 0,4 12-83 0 0,-3-23 7 0 0,8 38 533 0 0,9 26-540 0 0,-13-55 9 0 0,0-1 0 0 0,1 0 0 0 0,1 0 0 0 0,0-1-1 0 0,1 1 1 0 0,6 8-9 0 0,-3-9-38 0 0,0 0 0 0 0,0-1 0 0 0,1 0-1 0 0,1 0 1 0 0,12 8 38 0 0,-16-14 69 0 0,0 0 1 0 0,1 0-1 0 0,-1-1 1 0 0,2 0-1 0 0,-1-1 0 0 0,0 0 1 0 0,1-1-1 0 0,-1 0 1 0 0,7 1-70 0 0,-4-2 99 0 0,0 0 0 0 0,0 0 0 0 0,1-1 0 0 0,-1-1 0 0 0,0 0 0 0 0,0-1 0 0 0,0-1-99 0 0,6-1-126 0 0,-1-1 1 0 0,1-1 0 0 0,-2 0-1 0 0,1-2 1 0 0,0 0-1 0 0,-1-1 1 0 0,-1 0-1 0 0,1-2 1 0 0,2-2 125 0 0,1-5-1510 0 0</inkml:trace>
  <inkml:trace contextRef="#ctx0" brushRef="#br0" timeOffset="2302.025">954 739 15808 0 0,'0'0'362'0'0,"0"0"47"0"0,0 0 27 0 0,0 0-54 0 0,-1-1-250 0 0,-2-5-91 0 0,-2-16 436 0 0,5 20-452 0 0,0 0 0 0 0,0-1-1 0 0,0 1 1 0 0,0 0 0 0 0,1 0-1 0 0,-1-1 1 0 0,1 1-1 0 0,0 0 1 0 0,-1 0 0 0 0,1 0-1 0 0,1-2-24 0 0,0-2 57 0 0,10-20-41 0 0,-10 22 8 0 0,-1 0 1 0 0,1 1-1 0 0,0-1 0 0 0,0 0 0 0 0,1 1 0 0 0,0-2-24 0 0,10-16 114 0 0,-8 10-98 0 0,0-1-1 0 0,-1 1 0 0 0,0-1 1 0 0,-1 0-1 0 0,0-6-15 0 0,12-47 0 0 0,-11 48 1 0 0,-3 10 2 0 0,1-1 1 0 0,-1 0-1 0 0,1-8-3 0 0,-2 6 28 0 0,5 24-203 0 0,-2 1 116 0 0,0 2-17 0 0,0-1 0 0 0,-1 1-1 0 0,0 14 77 0 0,1 8-83 0 0,-2-25 93 0 0,0 0-1 0 0,-1 0 1 0 0,-1 3-10 0 0,-4 82 1971 0 0,5 55-1971 0 0,1-52 27 0 0,2-89-1107 0 0,-3-11-771 0 0,-2-6 685 0 0,1 1 1105 0 0,-1-1 189 0 0,-8-16-2999 0 0,8 10 4741 0 0,1 12-50 0 0,0-1-1729 0 0,1-1-1 0 0,0 1 1 0 0,-1-1 0 0 0,1 1-1 0 0,0-1 1 0 0,-1 1 0 0 0,1-1-1 0 0,0 1 1 0 0,0-1 0 0 0,-1 1 0 0 0,1-1-1 0 0,0 1 1 0 0,0-1 0 0 0,0 1-1 0 0,0 0 1 0 0,0-1 0 0 0,0 1-1 0 0,0-1 1 0 0,0 1 0 0 0,0-1-1 0 0,0 1 1 0 0,0 0 0 0 0,0-1 0 0 0,1 1-1 0 0,-1-1 1 0 0,0 1 0 0 0,0-1-1 0 0,1 1 1 0 0,-1-1 0 0 0,0 1-1 0 0,0-1 1 0 0,1 1 0 0 0,-1-1-1 0 0,1 0 1 0 0,-1 1-91 0 0,2 0 12 0 0,-1-1 0 0 0,1 0 0 0 0,-1 1-1 0 0,1-1 1 0 0,0 0 0 0 0,-1 0 0 0 0,1 0 0 0 0,0 0 0 0 0,-1 0 0 0 0,1 0-1 0 0,0-1-11 0 0,2 1 3 0 0,7-1-65 0 0,0-1 0 0 0,-1 0-1 0 0,1 0 1 0 0,-1-1 0 0 0,1 0-1 0 0,-1-1 1 0 0,0 0 0 0 0,7-5 62 0 0,-1 5-693 0 0,-7 3-758 0 0,5-6-4970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8:56.304"/>
    </inkml:context>
    <inkml:brush xml:id="br0">
      <inkml:brushProperty name="width" value="0.05" units="cm"/>
      <inkml:brushProperty name="height" value="0.05" units="cm"/>
      <inkml:brushProperty name="color" value="#E71224"/>
    </inkml:brush>
  </inkml:definitions>
  <inkml:trace contextRef="#ctx0" brushRef="#br0">1958 240 9584 0 0,'-9'4'152'0'0,"6"-3"-63"0"0,-1 0 0 0 0,1 1 0 0 0,0-1 0 0 0,0 1 0 0 0,1-1 0 0 0,-1 1 0 0 0,0 0 0 0 0,0 0 0 0 0,0 1-89 0 0,-20 15 47 0 0,18-15-29 0 0,0 0 1 0 0,1 1 0 0 0,-1 0-1 0 0,1 0 1 0 0,-1 0 0 0 0,-1 4-19 0 0,-24 34 1020 0 0,2 1 0 0 0,3 1 0 0 0,1 2-1 0 0,-10 27-1019 0 0,-67 198 677 0 0,69-166-160 0 0,-16 95-517 0 0,39-151 248 0 0,2 0 0 0 0,2 0 0 0 0,2 23-248 0 0,4-29 392 0 0,2 0 0 0 0,4 17-392 0 0,8 8 423 0 0,-3-18-32 0 0,-9-38-226 0 0,0 1 0 0 0,1-1-1 0 0,0 0 1 0 0,1 0-1 0 0,3 5-164 0 0,-5-10 96 0 0,1-1 0 0 0,0 1 0 0 0,0-1 0 0 0,1 0-1 0 0,0 0 1 0 0,0-1 0 0 0,0 0 0 0 0,1 1 0 0 0,6 3-96 0 0,-11-8 9 0 0,37 22 358 0 0,-34-21-335 0 0,0 0 0 0 0,0-1 0 0 0,0 0 0 0 0,0 0 1 0 0,0 0-1 0 0,0 0 0 0 0,1-1 0 0 0,-1 1 0 0 0,2-1-32 0 0,9-1-57 0 0,-1-1-1 0 0,1 0 1 0 0,0-1-1 0 0,-1 0 1 0 0,1-1-1 0 0,2-2 58 0 0,2 0-810 0 0,2-1-3952 0 0,-6-4-1575 0 0</inkml:trace>
  <inkml:trace contextRef="#ctx0" brushRef="#br0" timeOffset="337.994">1503 1054 17647 0 0,'0'0'522'0'0,"0"0"-13"0"0,0-2-328 0 0,0-1-155 0 0,1-1-1 0 0,-1 0 0 0 0,1 1 0 0 0,0-1 0 0 0,0 0 0 0 0,0 1 1 0 0,0 0-1 0 0,1-1 0 0 0,-1 1 0 0 0,1 0 0 0 0,0-1-25 0 0,27-36 1634 0 0,-5 9-5 0 0,-21 26-1528 0 0,0 1 0 0 0,0 0 0 0 0,1 1 1 0 0,-1-1-1 0 0,1 0 0 0 0,0 1 0 0 0,0 0 0 0 0,0 0 0 0 0,1 0 0 0 0,-1 0 0 0 0,1 1 0 0 0,-1 0 0 0 0,1 0 0 0 0,0 0 0 0 0,0 0 0 0 0,0 1 0 0 0,0 0 0 0 0,0 0 0 0 0,1 0-101 0 0,22 2-532 0 0,0 2-1 0 0,26 5 533 0 0,6 1-992 0 0,-30-4-423 0 0,6 2-65 0 0</inkml:trace>
  <inkml:trace contextRef="#ctx0" brushRef="#br0" timeOffset="-8563.999">97 287 12872 0 0,'0'0'289'0'0,"0"0"40"0"0,0 0 23 0 0,0 0-36 0 0,-2 1-206 0 0,-6 7 221 0 0,0 0 0 0 0,1 1-1 0 0,0 0 1 0 0,0 0 0 0 0,1 1 0 0 0,0-1 0 0 0,-4 10-331 0 0,6-10 251 0 0,-1 1 121 0 0,0 0-1 0 0,1 0 1 0 0,1 0-1 0 0,0 1 0 0 0,0-1 1 0 0,1 1-1 0 0,0 0 0 0 0,1 1-371 0 0,-2 24 2079 0 0,3 29-2079 0 0,0-32 338 0 0,1-21-248 0 0,0 0 0 0 0,1 0 1 0 0,0 0-1 0 0,1 0 0 0 0,1 0 0 0 0,0 1-90 0 0,8 29 150 0 0,-10-35-96 0 0,1 1 1 0 0,-1-1-1 0 0,1-1 1 0 0,1 1-1 0 0,-1 0 1 0 0,1-1-1 0 0,0 0 0 0 0,1 0 1 0 0,-1 0-1 0 0,1 0 1 0 0,1-1-1 0 0,-1 0 1 0 0,1 0-1 0 0,-1 0 0 0 0,1-1 1 0 0,1 1-1 0 0,-1-1-54 0 0,-3-3 18 0 0,0 0 0 0 0,-1 0 0 0 0,1 0 0 0 0,0 0 0 0 0,0-1 0 0 0,-1 1 0 0 0,1-1-1 0 0,0 1 1 0 0,0-1 0 0 0,0 0 0 0 0,0 0 0 0 0,0 0 0 0 0,0-1 0 0 0,-1 1 0 0 0,1-1 0 0 0,0 1-1 0 0,0-1 1 0 0,0 0 0 0 0,1-1-18 0 0,4-1 31 0 0,-1 0-1 0 0,0-1 0 0 0,-1 0 0 0 0,1 0 1 0 0,-1-1-1 0 0,0 1 0 0 0,1-2-30 0 0,-3 2 0 0 0,6-3 0 0 0,-1-2 0 0 0,0 1 0 0 0,-1-1 0 0 0,1 0 0 0 0,-2-1 0 0 0,0 0 0 0 0,0 0 0 0 0,2-5 0 0 0,5-11 5 0 0,-6 10-16 0 0,0 1 0 0 0,-1-1 0 0 0,-1 0-1 0 0,1-4 12 0 0,38-130-1083 0 0,-31 105 810 0 0,-10 31 158 0 0,-2 1 1 0 0,1-1-1 0 0,-2 0 0 0 0,1-12 115 0 0,2-26-211 0 0,-2 44 198 0 0,0-10-68 0 0,0-1 0 0 0,0-11 81 0 0,-2 23 13 0 0,0 1 0 0 0,-1 0 0 0 0,0 0 0 0 0,0 0 0 0 0,0 0 0 0 0,-1 0 0 0 0,0 0 0 0 0,0 1-1 0 0,0-1 1 0 0,-2-1-13 0 0,4 5 28 0 0,-1 1-1 0 0,1 0 1 0 0,-1 0-1 0 0,0 0 1 0 0,1 0-1 0 0,-1 0 1 0 0,0 0-1 0 0,0 0 1 0 0,0 0-1 0 0,0 0 0 0 0,0 0 1 0 0,0 0-1 0 0,0 0 1 0 0,0 1-1 0 0,0-1 1 0 0,0 0-1 0 0,0 1 1 0 0,-1-1-1 0 0,1 1 1 0 0,0-1-1 0 0,0 1 1 0 0,-1 0-1 0 0,1-1-27 0 0,-1 2 37 0 0,1-1 1 0 0,-1 0-1 0 0,1 0 0 0 0,-1 1 0 0 0,1-1 1 0 0,-1 1-1 0 0,1-1 0 0 0,-1 1 0 0 0,1 0 1 0 0,0-1-1 0 0,-1 1 0 0 0,1 0 0 0 0,0 0 1 0 0,0 0-1 0 0,0 0 0 0 0,-1 0 0 0 0,1 0-37 0 0,-3 4 124 0 0,0-1 0 0 0,1 1 0 0 0,-1 0 0 0 0,1 0 1 0 0,0 1-1 0 0,0-1 0 0 0,0 1 0 0 0,1-1 0 0 0,-1 3-124 0 0,-2 8 103 0 0,0 1 0 0 0,2 0 0 0 0,0 0 0 0 0,0 0 0 0 0,2 0 0 0 0,0 0 0 0 0,1 3-103 0 0,30 219 387 0 0,-6-111-252 0 0,7-1 1 0 0,5-1-1 0 0,11 14-135 0 0,-23-71-94 0 0,23 67-388 0 0,-37-99 319 0 0,-1 0 1 0 0,3 30 162 0 0,-8-39-16 0 0,-1-6-9 0 0,0-1 0 0 0,-1 0 0 0 0,-2 1 0 0 0,0-1 0 0 0,-1 1 1 0 0,-3 17 24 0 0,-1-17-47 0 0,0 0 1 0 0,-2 0 0 0 0,0-1 0 0 0,-1 0 0 0 0,-1 0 0 0 0,-1-1 0 0 0,-6 8 46 0 0,6-13-75 0 0,0 0-1 0 0,-1-1 1 0 0,-1 0-1 0 0,0-1 1 0 0,0 0 0 0 0,-1-1-1 0 0,-1-1 1 0 0,0 0-1 0 0,-10 6 76 0 0,7-6-146 0 0,-1 0 0 0 0,0-1 0 0 0,-1-1 0 0 0,0-1 0 0 0,-1-1 0 0 0,1 0 0 0 0,-11 1 146 0 0,11-4-49 0 0,0-1 1 0 0,0-1-1 0 0,-1-1 1 0 0,1 0-1 0 0,-5-2 49 0 0,19 1 5 0 0,0-1-1 0 0,-1 0 1 0 0,1 0-1 0 0,0-1 1 0 0,0 1-1 0 0,0-1 1 0 0,0 0-1 0 0,0-1 1 0 0,-3-1-5 0 0,5 2 8 0 0,0 0 0 0 0,0-1 0 0 0,0 1 0 0 0,1-1 0 0 0,-1 0 0 0 0,0 1 0 0 0,1-1 0 0 0,0 0 0 0 0,0-1 0 0 0,0 1 0 0 0,0 0 0 0 0,0 0 0 0 0,1-1 0 0 0,-1-2-8 0 0,1 3 2 0 0,0-1 0 0 0,0 0-1 0 0,1 1 1 0 0,0-1 0 0 0,-1 0 0 0 0,1 0-1 0 0,1 1 1 0 0,-1-2-2 0 0,0-6 10 0 0,1 1-2 0 0,1-1 0 0 0,-1 0 1 0 0,2 0-1 0 0,0 1 0 0 0,0-1 0 0 0,0 1 0 0 0,4-6-8 0 0,1-3 3 0 0,-4 10-3 0 0,0 1 0 0 0,1-1 0 0 0,1 1 0 0 0,-1 0 0 0 0,1 1 0 0 0,1 0 0 0 0,-1 0 0 0 0,1 0 0 0 0,6-4 0 0 0,12-14 0 0 0,5-1-1223 0 0,1 0-1 0 0,0 2 1 0 0,2 2 0 0 0,5-2 1223 0 0,-36 24-29 0 0,58-40-1752 0 0</inkml:trace>
  <inkml:trace contextRef="#ctx0" brushRef="#br0" timeOffset="-2411">886 1824 12816 0 0,'0'0'289'0'0,"0"0"40"0"0,2-2 22 0 0,9-14-51 0 0,-1-1 0 0 0,-1 0 0 0 0,4-9-300 0 0,-2 4 593 0 0,-8 18-453 0 0,-1 0 0 0 0,1-1 0 0 0,-1 1 0 0 0,0-1-1 0 0,-1 0 1 0 0,1 0 0 0 0,-1 0-140 0 0,3-11 239 0 0,0 1 0 0 0,0 0 0 0 0,5-7-239 0 0,-2 4 205 0 0,-1-1-1 0 0,-1-1-204 0 0,17-63 467 0 0,7-36-358 0 0,-21 81-109 0 0,0-1 0 0 0,-1-12 0 0 0,0 9-12 0 0,-4 27-151 0 0,-1-1 0 0 0,1-13 163 0 0,-3 27 41 0 0,0 2 58 0 0,0 0 11 0 0,0 0 9 0 0,0 0 28 0 0,-1 0-129 0 0,0 0 0 0 0,0 0-1 0 0,0 1 1 0 0,0-1 0 0 0,0 0 0 0 0,0 1 0 0 0,0-1 0 0 0,0 1 0 0 0,0-1 0 0 0,1 1-1 0 0,-1-1 1 0 0,0 1 0 0 0,0 0 0 0 0,0-1 0 0 0,1 1 0 0 0,-1 0 0 0 0,0 0 0 0 0,1-1 0 0 0,-1 1-1 0 0,1 0 1 0 0,-1 0 0 0 0,1 0 0 0 0,-1 0-18 0 0,-9 26 153 0 0,8-23-111 0 0,-5 24 146 0 0,0 0-1 0 0,2 1 1 0 0,2-1-1 0 0,-1 20-187 0 0,-6 46 512 0 0,-5 41 114 0 0,6-54-168 0 0,7-53-102 0 0,-2-1 0 0 0,0 1 0 0 0,-7 22-356 0 0,6-36 120 0 0,1 1 1 0 0,1 0-1 0 0,-1 7-120 0 0,-5 25 250 0 0,6-38-200 0 0,1 1 0 0 0,0 1-1 0 0,1-1 1 0 0,0 7-50 0 0,1-11 18 0 0,0 0 0 0 0,0 1 0 0 0,-1-1 0 0 0,0 0 0 0 0,0 0 0 0 0,0 0 0 0 0,-1 0 0 0 0,-1 4-18 0 0,0-4-950 0 0,1 1 0 0 0,0-1 0 0 0,0 1 0 0 0,1 0 0 0 0,-1-1 0 0 0,1 1 1 0 0,1 0-1 0 0,-1 4 950 0 0,1-11-6680 0 0</inkml:trace>
  <inkml:trace contextRef="#ctx0" brushRef="#br0" timeOffset="-995.004">1013 742 17135 0 0,'0'0'388'0'0,"0"0"52"0"0,-2-2 30 0 0,0 0-314 0 0,-9-16 330 0 0,10 15-136 0 0,1 3 107 0 0,0 0 20 0 0,0 0-58 0 0,0 0-254 0 0,-5 13-202 0 0,4-1-62 0 0</inkml:trace>
  <inkml:trace contextRef="#ctx0" brushRef="#br0" timeOffset="1884.998">2674 98 10984 0 0,'0'0'324'0'0,"2"-2"-4"0"0,6-14-190 0 0,-8 11-144 0 0,-1 3 22 0 0,1-13 68 0 0,0-16 5838 0 0,0 29-5481 0 0,0 2-14 0 0,0 0-55 0 0,0 0-20 0 0,0 0-7 0 0,0 0-46 0 0,0 0-227 0 0,0 0-232 0 0,0 0-68 0 0,0 0-11 0 0,0 0 11 0 0,0 0 51 0 0,0 0 22 0 0,0 0 3 0 0,0 0 12 0 0,-3-2 52 0 0,-1-1 68 0 0,1 1 2 0 0,1 0 0 0 0,-1 0 1 0 0,0 0-1 0 0,0 0 0 0 0,0 1 1 0 0,1-1-1 0 0,-2 1 0 0 0,1 0 1 0 0,0 0-1 0 0,0 0 0 0 0,0 0 0 0 0,0 1 1 0 0,-3-1 25 0 0,-1 1-122 0 0,0 1 0 0 0,1 0-1 0 0,-1 0 1 0 0,1 1 0 0 0,-1-1 0 0 0,1 1 0 0 0,0 1 0 0 0,0-1 0 0 0,0 1 0 0 0,0 0 0 0 0,0 1 0 0 0,1-1 0 0 0,-1 1-1 0 0,1 0 1 0 0,0 0 0 0 0,-2 4 122 0 0,-2 1-139 0 0,0 1-1 0 0,1-1 1 0 0,0 2-1 0 0,1-1 1 0 0,0 1-1 0 0,1 0 1 0 0,0 1 0 0 0,0 2 139 0 0,-14 34-14 0 0,-6 30 14 0 0,19-53 1 0 0,1 1-1 0 0,1-1 0 0 0,1 0 1 0 0,1 9-1 0 0,1 12-6 0 0,2 0 1 0 0,1 0 0 0 0,3-1-1 0 0,2 1 1 0 0,3 8 5 0 0,-4-32 30 0 0,1 0 0 0 0,1-1 0 0 0,1 1 0 0 0,0-1 0 0 0,2-1 0 0 0,0 0-1 0 0,2 0 1 0 0,0-1 0 0 0,1 0 0 0 0,1-2 0 0 0,8 10-30 0 0,-9-14 218 0 0,-8-6-86 0 0,1-1-1 0 0,0 0 1 0 0,0 0 0 0 0,1 0 0 0 0,-1-1 0 0 0,1 0 0 0 0,0 0-1 0 0,1-1 1 0 0,-1 0 0 0 0,4 1-132 0 0,-4-2 127 0 0,1-1 0 0 0,0 1 0 0 0,0-1 0 0 0,0-1 0 0 0,0 0 0 0 0,0 0 0 0 0,2-1-127 0 0,-3 0 111 0 0,28-2 513 0 0,-33 2-568 0 0,1-1-1 0 0,-1 0 0 0 0,1 0 1 0 0,-1 0-1 0 0,0 0 0 0 0,1 0 1 0 0,-1 0-1 0 0,0-1 0 0 0,0 1 0 0 0,0-1 1 0 0,0 0-1 0 0,1 0-55 0 0,-3 1 8 0 0,0 1-1 0 0,0 0 1 0 0,0 0-1 0 0,0 0 1 0 0,0 0-1 0 0,1 0 1 0 0,-1 0-1 0 0,0 0 1 0 0,0 0-1 0 0,0-1 1 0 0,0 1-1 0 0,0 0 1 0 0,1 0-1 0 0,-1 0 1 0 0,0 0-1 0 0,0 0 1 0 0,0 0-1 0 0,0 0 1 0 0,1 0-1 0 0,-1 0 1 0 0,0 0-1 0 0,0 0 1 0 0,0 0-1 0 0,0 0 1 0 0,1 0-1 0 0,-1 0 1 0 0,0 0-1 0 0,0 0 1 0 0,0 0-1 0 0,0 1 1 0 0,1-1-1 0 0,-1 0 1 0 0,0 0-1 0 0,0 0 1 0 0,0 0-1 0 0,0 0 1 0 0,0 0-1 0 0,0 0 1 0 0,1 0-1 0 0,-1 1 1 0 0,0-1-1 0 0,0 0 0 0 0,0 0 1 0 0,0 0-1 0 0,0 0 1 0 0,0 0-1 0 0,0 1 1 0 0,0-1-1 0 0,0 0 1 0 0,0 0-1 0 0,0 0 1 0 0,0 0-1 0 0,0 1 1 0 0,0-1-1 0 0,0 0 1 0 0,0 0-1 0 0,0 0 1 0 0,0 0-1 0 0,0 1 1 0 0,0-1-1 0 0,0 0-7 0 0,1 10 81 0 0,-1-10-90 0 0,-1 10 9 0 0,-1 0 0 0 0,0 0 0 0 0,0 0 0 0 0,-1-1 0 0 0,-1 1 0 0 0,0-1 0 0 0,0 0 0 0 0,-2 2 0 0 0,-1 6 0 0 0,-59 153 56 0 0,16-36-112 0 0,-10 26 194 0 0,42-94 209 0 0,6-19-128 0 0,9-35-159 0 0,1 0-1 0 0,0 0 1 0 0,1 0 0 0 0,1 1-1 0 0,0-1 1 0 0,0 0-1 0 0,1 0 1 0 0,1 1-1 0 0,2 8-59 0 0,-2-16 0 0 0,0 1 0 0 0,0 0 0 0 0,1-1 0 0 0,0 0 0 0 0,0 0 0 0 0,1 0 0 0 0,-1 0 0 0 0,1 0 0 0 0,0-1 0 0 0,0 1 0 0 0,3 0 0 0 0,13 18 0 0 0,-15-19 8 0 0,-1 0 0 0 0,1 0 0 0 0,-1-1 0 0 0,1 1 0 0 0,0-1 0 0 0,0 0 0 0 0,1-1 0 0 0,-1 1-8 0 0,23 13 0 0 0,-21-12-14 0 0,0 2 0 0 0,0-1 0 0 0,-1 1 0 0 0,0 0 0 0 0,0 0 0 0 0,0 1-1 0 0,-1-1 1 0 0,0 1 0 0 0,0 0 0 0 0,0 4 14 0 0,10 13-12 0 0,-12-20 12 0 0,-1-1 1 0 0,0 1-1 0 0,0-1 0 0 0,0 1 0 0 0,0 0 0 0 0,0 0 0 0 0,-1 0 0 0 0,0 0 0 0 0,2 6-153 0 0,0 0-1 0 0,1 0 0 0 0,-1 0 0 0 0,2 0 0 0 0,4 6 154 0 0,-8-11-407 0 0,-1-5-1 0 0</inkml:trace>
  <inkml:trace contextRef="#ctx0" brushRef="#br0" timeOffset="3138.997">3122 782 12408 0 0,'0'0'281'0'0,"0"0"40"0"0,0 0 22 0 0,0 0-40 0 0,-2 1-202 0 0,-3 1 30 0 0,0 0 0 0 0,0 0 0 0 0,1 0 0 0 0,-1 1 0 0 0,1 0 0 0 0,0 0 0 0 0,0 0 0 0 0,0 1 0 0 0,0-1 0 0 0,1 1 0 0 0,-1 0 0 0 0,1 0 0 0 0,0 0 0 0 0,0 0 0 0 0,-1 5-131 0 0,-12 17 419 0 0,13-23-375 0 0,1 0 1 0 0,0 0-1 0 0,0 0 1 0 0,0 1-1 0 0,0-1 0 0 0,0 1 1 0 0,1-1-1 0 0,0 1 1 0 0,-1 1-45 0 0,-1 10 45 0 0,-14 84 818 0 0,15-81-601 0 0,0 1 1 0 0,2 0 0 0 0,0-1-1 0 0,2 9-262 0 0,0-5 144 0 0,2 0-1 0 0,0-1 0 0 0,2 4-143 0 0,-4-18 26 0 0,1-1 1 0 0,-1 1-1 0 0,1 0 0 0 0,0-1 0 0 0,1 1 1 0 0,0-1-1 0 0,0 0 0 0 0,0 0 1 0 0,1-1-1 0 0,-1 1 0 0 0,4 2-26 0 0,-6-7 34 0 0,-1 0 1 0 0,1 0-1 0 0,0 0 0 0 0,-1 0 1 0 0,1 0-1 0 0,0 0 0 0 0,-1-1 0 0 0,1 1 1 0 0,0 0-1 0 0,0-1 0 0 0,0 0 0 0 0,0 1 1 0 0,-1-1-1 0 0,1 0 0 0 0,0 0 1 0 0,0 0-1 0 0,0 0 0 0 0,0 0 0 0 0,0-1 1 0 0,0 1-1 0 0,-1 0 0 0 0,3-1-34 0 0,1-1 34 0 0,0 0-1 0 0,-1 0 0 0 0,1 0 1 0 0,-1-1-1 0 0,1 1 1 0 0,-1-1-1 0 0,0 0 0 0 0,3-2-33 0 0,44-47 88 0 0,-47 47-87 0 0,0 1-1 0 0,-1-1 1 0 0,0-1-1 0 0,0 1 1 0 0,0 0-1 0 0,-1-1 1 0 0,0 1-1 0 0,1-2 0 0 0,2-7 23 0 0,5-10 120 0 0,-2-1 0 0 0,0 0 0 0 0,-2 0 0 0 0,2-16-143 0 0,8-103-342 0 0,-13 112 179 0 0,-2 0-343 0 0,-1 0 1 0 0,-2 0-1 0 0,-2 0 1 0 0,0 0-1 0 0,-6-14 506 0 0,9 36-102 0 0,-3-3-41 0 0,0 0-1 0 0,-1 1 0 0 0,0-1 0 0 0,-1 1 0 0 0,0 0 1 0 0,-1 0-1 0 0,-1 0 144 0 0,2 2-30 0 0,5 7 33 0 0,-1 1-1 0 0,0-1 0 0 0,0 1 0 0 0,1 0 0 0 0,-2 0 0 0 0,1 0 1 0 0,0 0-1 0 0,0 0 0 0 0,-1 1 0 0 0,1-1 0 0 0,0 1 0 0 0,-1-1 0 0 0,0 1 1 0 0,1 0-1 0 0,-1 0 0 0 0,0 0 0 0 0,0 0 0 0 0,1 0 0 0 0,-1 1 1 0 0,0-1-1 0 0,0 1 0 0 0,0 0 0 0 0,0 0 0 0 0,0 0 0 0 0,0 0 0 0 0,0 1 1 0 0,1-1-1 0 0,-1 1 0 0 0,0-1 0 0 0,0 1 0 0 0,-2 1-2 0 0,-6 5 20 0 0,1 0 0 0 0,0 1 0 0 0,0 0 0 0 0,0 0 0 0 0,1 1 0 0 0,1 0 0 0 0,0 1 0 0 0,-1 0-20 0 0,-6 11-25 0 0,1 1 0 0 0,1 0 0 0 0,-4 11 25 0 0,11-20-538 0 0,1 1 0 0 0,0 0-1 0 0,1 0 1 0 0,1 0-1 0 0,-2 12 539 0 0,2-10-2051 0 0,-3 18-3177 0 0</inkml:trace>
  <inkml:trace contextRef="#ctx0" brushRef="#br0" timeOffset="3957.365">3583 1199 11088 0 0,'0'0'248'0'0,"0"0"34"0"0,0 0 22 0 0,0 0-29 0 0,0 0-151 0 0,0 0 31 0 0,0 0 34 0 0,0 0 10 0 0,-2 1-33 0 0,-3 1-143 0 0,2-1-30 0 0,0 0 0 0 0,1 0 0 0 0,-1 0 0 0 0,0 0 0 0 0,1 1 0 0 0,-1 0 0 0 0,1-1 0 0 0,-1 1 1 0 0,1 0-1 0 0,-2 2 7 0 0,-13 11 183 0 0,14-14-64 0 0,0 1 0 0 0,1 0 1 0 0,-1 0-1 0 0,1 0 0 0 0,0 0 0 0 0,0 1 0 0 0,0-1 0 0 0,0 0 1 0 0,0 1-120 0 0,-16 25 1096 0 0,14-22-875 0 0,0-1 0 0 0,1 1-1 0 0,-1-1 1 0 0,1 1 0 0 0,0 0 0 0 0,1 0-1 0 0,-1 0 1 0 0,1 1-221 0 0,-6 22 511 0 0,7-17-1584 0 0,0-3-1486 0 0,1-9 1122 0 0</inkml:trace>
  <inkml:trace contextRef="#ctx0" brushRef="#br0" timeOffset="4292.362">3774 482 16208 0 0,'0'0'365'0'0,"0"0"56"0"0,0 0 26 0 0,0 0-53 0 0,0 2-254 0 0,-5 24 17 0 0,0-8 6 0 0,1 0 17 0 0,0-2 0 0 0,-7 15-180 0 0,6-17 26 0 0,0 1 0 0 0,1-1 0 0 0,1 1 0 0 0,-1 6-26 0 0,-18 102 246 0 0,14-51-236 0 0,5-52-138 0 0,2 0-1 0 0,0 1 1 0 0,3 18 128 0 0,-1 3-1584 0 0,-1-34 1001 0 0</inkml:trace>
  <inkml:trace contextRef="#ctx0" brushRef="#br0" timeOffset="4902.358">4140 957 11256 0 0,'0'0'514'0'0,"0"0"-6"0"0,0 2-326 0 0,-1 4 221 0 0,0 0 1 0 0,0-1-1 0 0,-1 1 1 0 0,0 0 0 0 0,0-1-1 0 0,0 1 1 0 0,-1-1 0 0 0,-2 4-404 0 0,1-1 651 0 0,0 0 0 0 0,1 0 0 0 0,0 1 0 0 0,0 0-651 0 0,-1 13 283 0 0,4-17-242 0 0,-1 0 0 0 0,0 0 0 0 0,0 0 0 0 0,0 0 0 0 0,0 0 0 0 0,-1 0 0 0 0,-2 4-41 0 0,3-8-35 0 0,0 1-1 0 0,0-1 0 0 0,0 1 0 0 0,0-1 0 0 0,1 1 0 0 0,-1 0 1 0 0,1-1-1 0 0,-1 1 0 0 0,1-1 0 0 0,-1 1 0 0 0,1 0 0 0 0,0 0 1 0 0,0-1-1 0 0,0 1 0 0 0,0 0 0 0 0,0-1 0 0 0,0 1 0 0 0,1 1 36 0 0,-1-2-673 0 0,1 1 1 0 0,0-1-1 0 0,-1 0 0 0 0,1 1 0 0 0,0-1 0 0 0,0 0 0 0 0,0 1 0 0 0,0-1 0 0 0,0 0 0 0 0,0 1 673 0 0,11 9-4137 0 0</inkml:trace>
  <inkml:trace contextRef="#ctx0" brushRef="#br0" timeOffset="5271.361">4344 502 15264 0 0,'0'0'348'0'0,"2"-2"49"0"0,3-7-114 0 0,-1 0-1 0 0,0 0 1 0 0,1-3-283 0 0,-2 4 33 0 0,1-1 0 0 0,0 1 0 0 0,1 0 0 0 0,4-8-33 0 0,6-5 2018 0 0,-13 22-1834 0 0,1 1-162 0 0,-1 0 0 0 0,0 0 0 0 0,-1 0 0 0 0,1 0 0 0 0,0 0-1 0 0,-1 1 1 0 0,1-1 0 0 0,-1 0 0 0 0,1 1 0 0 0,-1-1-1 0 0,0 1 1 0 0,0 0 0 0 0,0-1 0 0 0,0 2-22 0 0,11 43 63 0 0,-12-46-64 0 0,3 16 23 0 0,-1 1-1 0 0,0-1 0 0 0,-1 14-21 0 0,-2-18 9 0 0,0 0 0 0 0,-1-1 1 0 0,0 1-1 0 0,-1 0 0 0 0,0-1 0 0 0,-1 1 0 0 0,-5 9-9 0 0,-5 20 0 0 0,-3 5 1 0 0,-19 36-1 0 0,1-5-13 0 0,-38 96 288 0 0,71-168-265 0 0,1 0 0 0 0,0 0 0 0 0,0 0 0 0 0,0 0 1 0 0,0 1-1 0 0,1-1 0 0 0,0 1-10 0 0,0-6 0 0 0,0 0 1 0 0,0 0-1 0 0,0 0 1 0 0,0 0-1 0 0,1 0 0 0 0,-1 0 1 0 0,0 0-1 0 0,0 0 1 0 0,1 0-1 0 0,-1 0 1 0 0,1 0-1 0 0,-1 0 1 0 0,0 0-1 0 0,1 0 1 0 0,0 0-1 0 0,-1-1 1 0 0,1 1-1 0 0,0 0 0 0 0,-1 0 1 0 0,1 0-1 0 0,0-1 1 0 0,0 1-1 0 0,0 0 1 0 0,0-1-1 0 0,-1 1 1 0 0,1-1-1 0 0,0 1 1 0 0,0-1-1 0 0,0 1 0 0 0,3 0-16 0 0,-1-1 1 0 0,0 1-1 0 0,0-1 0 0 0,0 1 0 0 0,1-1 1 0 0,-1 0-1 0 0,2 0 16 0 0,-3 0-27 0 0,2 0-323 0 0,1-1 0 0 0,0 0 1 0 0,-1 0-1 0 0,1 0 1 0 0,-1 0-1 0 0,0-1 0 0 0,1 0 1 0 0,-1 0-1 0 0,2-1 350 0 0,4-2-2606 0 0,12-3-3474 0 0</inkml:trace>
  <inkml:trace contextRef="#ctx0" brushRef="#br0" timeOffset="6120.363">4732 1054 12624 0 0,'0'0'368'0'0,"0"0"4"0"0,0 0-124 0 0,0 0 360 0 0,0 0 184 0 0,0 0 37 0 0,0 0-33 0 0,0 0-178 0 0,-2 2-76 0 0,1-1-454 0 0,-1 0 0 0 0,0 0 0 0 0,1 0-1 0 0,-1 1 1 0 0,1-1 0 0 0,0 1 0 0 0,0-1 0 0 0,-1 1 0 0 0,1 0 0 0 0,0 0-88 0 0,-11 13 353 0 0,-5 5-75 0 0,7-6-182 0 0,7-10-94 0 0,0 1-1 0 0,1-1 1 0 0,-1 1-1 0 0,1 0 1 0 0,0 0-1 0 0,0 0 1 0 0,1 0-1 0 0,-1 1-1 0 0,-7 19-500 0 0,9-25 430 0 0,-1 1 0 0 0,1-1 0 0 0,0 1 0 0 0,0-1 0 0 0,0 1 0 0 0,-1 0 0 0 0,1-1 0 0 0,0 1 0 0 0,0-1 0 0 0,0 1-1 0 0,0-1 1 0 0,0 1 0 0 0,0 0 0 0 0,0-1 0 0 0,0 1 0 0 0,0-1 0 0 0,0 1 0 0 0,0 0 0 0 0,1-1 70 0 0,-1 2-770 0 0,0 0-5340 0 0</inkml:trace>
  <inkml:trace contextRef="#ctx0" brushRef="#br0" timeOffset="6756.359">4961 307 16096 0 0,'0'0'365'0'0,"0"0"56"0"0,0 0 24 0 0,0 0-57 0 0,0 0-166 0 0,0 0 247 0 0,2-1 136 0 0,26-18 778 0 0,-8 8-1362 0 0,-19 11-21 0 0,0-1 0 0 0,0 1 0 0 0,0 0 0 0 0,0 0 0 0 0,0-1 0 0 0,0 1 0 0 0,0 0 0 0 0,0 0 0 0 0,0 0 0 0 0,0 0 0 0 0,0 0 0 0 0,0 1 0 0 0,0-1 0 0 0,0 0 0 0 0,0 0 0 0 0,0 1 0 0 0,5 0 0 0 0,0 2 0 0 0,15 16 0 0 0,-19-18 0 0 0,-1 1 0 0 0,0-1 0 0 0,1 0 0 0 0,-1 1 0 0 0,0-1 0 0 0,0 1 0 0 0,0-1 0 0 0,0 1 0 0 0,-1-1 0 0 0,1 1 0 0 0,0-1 0 0 0,-1 1 0 0 0,1 0 0 0 0,-1 0 0 0 0,1-1 0 0 0,-1 1 0 0 0,0 0 0 0 0,2 7 0 0 0,0-3 7 0 0,8 35-21 0 0,-10-37 35 0 0,1 0 1 0 0,-1 0-1 0 0,0 0 1 0 0,-1-1-1 0 0,1 1 1 0 0,-1 0-1 0 0,0 0 0 0 0,0-1 1 0 0,-1 4-22 0 0,-2 7 259 0 0,0 0 0 0 0,0 9-259 0 0,2-11-51 0 0,-1 0-1 0 0,0 0 0 0 0,-1-1 1 0 0,-3 9 51 0 0,-52 97-236 0 0,19-42-384 0 0,30-56 232 0 0,-4 10-674 0 0,8-17 632 0 0,4-10 219 0 0,1 0 0 0 0,0 0 0 0 0,0 0 0 0 0,0 0 0 0 0,1 1 0 0 0,-1-1 0 0 0,0 0 0 0 0,1 2 211 0 0,0-4-9 0 0,0 1-1 0 0,0-1 1 0 0,0 0 0 0 0,0 1 0 0 0,0-1 0 0 0,0 0 0 0 0,1 0-1 0 0,-1 1 1 0 0,0-1 0 0 0,0 0 0 0 0,0 0 0 0 0,1 1-1 0 0,-1-1 1 0 0,0 0 0 0 0,0 0 0 0 0,1 1 0 0 0,-1-1 0 0 0,0 0-1 0 0,1 0 1 0 0,-1 0 0 0 0,0 0 0 0 0,1 1 0 0 0,-1-1-1 0 0,0 0 1 0 0,1 0 0 0 0,-1 0 0 0 0,0 0 0 0 0,1 0 0 0 0,-1 0-1 0 0,0 0 1 0 0,1 0 0 0 0,-1 0 0 0 0,0 0 9 0 0,13 1-70 0 0,-12-1 66 0 0,34 0-114 0 0,-18 0 108 0 0,1 1 10 0 0,-16-1 0 0 0,-1 1 0 0 0,1-1 0 0 0,-1 1 0 0 0,0 0 0 0 0,0 0 0 0 0,1 0 0 0 0,-1 0 0 0 0,0 0 0 0 0,0 0 0 0 0,0 0 0 0 0,0 0 0 0 0,0 0 0 0 0,0 0 0 0 0,0 1 0 0 0,0 0 0 0 0,4 4 14 0 0,-5-6-8 0 0,1 1 1 0 0,-1 0-1 0 0,0-1 0 0 0,0 1 0 0 0,1-1 0 0 0,-1 1 1 0 0,0 0-1 0 0,0-1 0 0 0,0 1 0 0 0,0-1 1 0 0,0 1-1 0 0,0 0 0 0 0,0-1 0 0 0,0 1 0 0 0,0 0 1 0 0,0-1-1 0 0,0 1 0 0 0,0-1 0 0 0,-1 1-6 0 0,1 1 20 0 0,0 5 22 0 0,0-1 0 0 0,0 1 1 0 0,0 0-1 0 0,-1-1 0 0 0,0 1 1 0 0,-1-1-1 0 0,1 1 0 0 0,-1-1 1 0 0,-1 0-1 0 0,1 0 0 0 0,-1 0 1 0 0,0 0-1 0 0,-3 4-42 0 0,-14 22 128 0 0,13-20-72 0 0,0 0 1 0 0,-1-1-1 0 0,-5 6-56 0 0,-17 26-224 0 0,28-41 31 0 0,2-2-6 0 0</inkml:trace>
  <inkml:trace contextRef="#ctx0" brushRef="#br0" timeOffset="8385.364">5196 1017 14368 0 0,'0'0'330'0'0,"0"0"45"0"0,0 0 17 0 0,0 0-47 0 0,0 0-154 0 0,0 0 188 0 0,0 0 107 0 0,1-2 23 0 0,0 0-472 0 0,-1 1 0 0 0,1 0 0 0 0,-1 0-1 0 0,1 0 1 0 0,-1 0 0 0 0,1 0 0 0 0,0 0-1 0 0,-1 0 1 0 0,1 1 0 0 0,0-1-1 0 0,0 0 1 0 0,0 0 0 0 0,0 1 0 0 0,0-1-1 0 0,0 0 1 0 0,0 1 0 0 0,0-1 0 0 0,0 1-1 0 0,0-1 1 0 0,0 1 0 0 0,0-1 0 0 0,0 1-1 0 0,0 0 1 0 0,0 0 0 0 0,1 0-1 0 0,-1-1 1 0 0,0 1 0 0 0,0 0 0 0 0,0 0-1 0 0,0 1 1 0 0,1-1-37 0 0,7 0-362 0 0,-1 0-1 0 0,0 1 1 0 0,1 1 0 0 0,-1-1-1 0 0,4 3 363 0 0,-4 1-590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39:05.028"/>
    </inkml:context>
    <inkml:brush xml:id="br0">
      <inkml:brushProperty name="width" value="0.05" units="cm"/>
      <inkml:brushProperty name="height" value="0.05" units="cm"/>
      <inkml:brushProperty name="color" value="#E71224"/>
    </inkml:brush>
  </inkml:definitions>
  <inkml:trace contextRef="#ctx0" brushRef="#br0">0 1433 14856 0 0,'0'0'320'0'0,"0"0"72"0"0,0 0 16 0 0,0 0 16 0 0,0 0-337 0 0,0 0-87 0 0,0 0 0 0 0,0 0 0 0 0,0 0 320 0 0,0 0 40 0 0,0 0 16 0 0,0 0 0 0 0,0 0-376 0 0,0 0-104 0 0,0 0-8 0 0,0 0-4623 0 0,0 0-929 0 0</inkml:trace>
  <inkml:trace contextRef="#ctx0" brushRef="#br0" timeOffset="567.007">331 808 11672 0 0,'0'0'341'0'0,"0"0"-1"0"0,0 0-101 0 0,-2 1 381 0 0,-31 10 3703 0 0,30-10-3759 0 0,3-1-84 0 0,-1 3 141 0 0,-3-3-536 0 0,-3 16 597 0 0,7-16-676 0 0,-1 1-1 0 0,1 0 1 0 0,0 0-1 0 0,0-1 0 0 0,0 1 1 0 0,0 0-1 0 0,0-1 0 0 0,0 1 1 0 0,0 0-1 0 0,0 0 1 0 0,0-1-1 0 0,0 1 0 0 0,0 0 1 0 0,0-1-1 0 0,1 1 0 0 0,-1 0 1 0 0,0-1-1 0 0,0 1 1 0 0,1 0-1 0 0,-1-1 0 0 0,0 1 1 0 0,1 0-1 0 0,-1-1 0 0 0,1 1 1 0 0,-1-1-1 0 0,1 1 1 0 0,-1-1-1 0 0,1 1 0 0 0,-1-1 1 0 0,1 1-1 0 0,0-1 0 0 0,-1 0 1 0 0,1 1-1 0 0,0-1 1 0 0,0 1-6 0 0,0-1 5 0 0,1 1 0 0 0,-1-1 1 0 0,1 1-1 0 0,-1-1 1 0 0,1 0-1 0 0,-1 1 0 0 0,1-1 1 0 0,-1 0-1 0 0,1 0 1 0 0,-1 0-1 0 0,1 0 1 0 0,0 0-1 0 0,-1 0 0 0 0,1-1-5 0 0,3-1 6 0 0,0-1 0 0 0,0 1 0 0 0,-1-1 0 0 0,1-1 0 0 0,-1 1 0 0 0,0-1 0 0 0,0 1 0 0 0,0-1 0 0 0,2-3-6 0 0,9-8-83 0 0,-4 5-148 0 0,-1 0 0 0 0,0 0 0 0 0,-1-2 0 0 0,0 1 0 0 0,-1-1-1 0 0,7-13 232 0 0,-7 9-327 0 0,-4 9 108 0 0,0-2 0 0 0,0 1 1 0 0,0 0-1 0 0,-1-1 0 0 0,-1 0 1 0 0,1 0-1 0 0,-2 1 0 0 0,1-1 1 0 0,-1-1-1 0 0,0 0 219 0 0,0-17-729 0 0,-2-27-1099 0 0,1 49 1697 0 0,-1 0-1 0 0,1 0 1 0 0,-2 0 0 0 0,1 0 0 0 0,0 0 0 0 0,-1 0 0 0 0,0 0 0 0 0,0 0 0 0 0,-1 1 131 0 0,1 0-46 0 0,0 1 0 0 0,0-1 0 0 0,0 1 0 0 0,-1 0 0 0 0,1 0 0 0 0,-1 0 0 0 0,0 1 0 0 0,-1-2 46 0 0,2 3-1 0 0,0-1 1 0 0,0 1-1 0 0,0 0 0 0 0,0 1 1 0 0,0-1-1 0 0,0 0 1 0 0,0 0-1 0 0,0 1 0 0 0,0 0 1 0 0,0-1-1 0 0,-1 1 1 0 0,1 0-1 0 0,0 0 0 0 0,0 0 1 0 0,0 0-1 0 0,-2 1 1 0 0,-5 0 135 0 0,1 1 0 0 0,0 0 0 0 0,-1 1 0 0 0,1 0 0 0 0,1 0 0 0 0,-1 1 0 0 0,0-1 0 0 0,-5 6-135 0 0,-1 0 400 0 0,0 1-1 0 0,1 0 1 0 0,0 1 0 0 0,-1 3-400 0 0,7-6 276 0 0,1 0 1 0 0,-1 1-1 0 0,1 0 1 0 0,-4 8-277 0 0,-5 8 325 0 0,10-17-262 0 0,0 1 0 0 0,0 0 0 0 0,1 0 1 0 0,1 0-1 0 0,-1 0 0 0 0,1 1 1 0 0,1 0-1 0 0,0-1 0 0 0,0 1 1 0 0,1 0-1 0 0,0 0 0 0 0,1 3-63 0 0,0-11-27 0 0,0-1 0 0 0,0 1 0 0 0,0-1 0 0 0,0 1 0 0 0,0 0 0 0 0,1-1 0 0 0,-1 1 0 0 0,1-1 0 0 0,-1 1 0 0 0,1-1 0 0 0,0 1 0 0 0,-1-1 0 0 0,1 1 0 0 0,0-1 0 0 0,0 0 0 0 0,0 1 0 0 0,0-1 0 0 0,0 0 0 0 0,0 0 0 0 0,1 0 0 0 0,-1 1 0 0 0,0-2-1 0 0,0 1 1 0 0,1 0 0 0 0,-1 0 0 0 0,1 0 27 0 0,3 1-171 0 0,-1-1-1 0 0,0 1 0 0 0,1-1 1 0 0,-1 0-1 0 0,1-1 0 0 0,-1 1 1 0 0,1-1-1 0 0,-1 0 1 0 0,1 0 171 0 0,1 0-172 0 0,0 0 0 0 0,0-1 1 0 0,-1 1-1 0 0,1-2 1 0 0,0 1-1 0 0,-1 0 1 0 0,1-1-1 0 0,-1 0 1 0 0,4-2 171 0 0,49-14-1808 0 0,-38 12 991 0 0,-18 6 579 0 0,1-1 0 0 0,-1 1 0 0 0,1-1 1 0 0,-1 0-1 0 0,1 0 0 0 0,-1 0 1 0 0,0 0-1 0 0,1 0 0 0 0,-1-1 0 0 0,0 1 1 0 0,2-2 237 0 0,-3 2-958 0 0,-1 1 281 0 0,0 0 121 0 0,0 0 20 0 0,0 0 207 0 0,0 0 842 0 0,0 3 372 0 0,-1 3-220 0 0,0 0 0 0 0,-1 0 0 0 0,1 0 0 0 0,-1 0 0 0 0,0 0 0 0 0,-1 0 0 0 0,0-1 0 0 0,0 1 0 0 0,0-1 0 0 0,0 1 0 0 0,-1-1-665 0 0,-1 2 610 0 0,1 1 0 0 0,0-1 0 0 0,0 1-1 0 0,1-1 1 0 0,0 1 0 0 0,0 0 0 0 0,0 3-610 0 0,2-2 295 0 0,0 0-1 0 0,1 0 0 0 0,0 0 1 0 0,0 0-1 0 0,1 0 1 0 0,2 9-295 0 0,13 47 524 0 0,-13-56-495 0 0,-2-6-27 0 0,0 0-1 0 0,0 0 0 0 0,1 0 1 0 0,-1 0-1 0 0,1 0 1 0 0,0 0-1 0 0,-1 0 1 0 0,1 0-1 0 0,2 0-1 0 0,-3-1 10 0 0,1 1 0 0 0,0-1 0 0 0,-1 0-1 0 0,1 0 1 0 0,-1 1 0 0 0,0-1-1 0 0,1 3-9 0 0,20 79 1588 0 0,-20-74-1576 0 0,0 0-1 0 0,0 0 1 0 0,-1 1-1 0 0,0-1 1 0 0,-1 0-1 0 0,0 1 1 0 0,-1-1-1 0 0,0 0 1 0 0,-1 0-1 0 0,0 1 1 0 0,0-1-1 0 0,-1 0 1 0 0,0-1-1 0 0,-4 7-11 0 0,-5 11-3 0 0,-2 0 0 0 0,0-2 0 0 0,-2 0-1 0 0,-11 13 4 0 0,18-26-287 0 0,-1 0-1 0 0,-1-1 1 0 0,-2 0 287 0 0,-10 13-2219 0 0,8-10-4699 0 0</inkml:trace>
  <inkml:trace contextRef="#ctx0" brushRef="#br0" timeOffset="2070.001">1165 7 9360 0 0,'0'0'429'0'0,"0"0"-13"0"0,0 0-188 0 0,0 0 208 0 0,0 0 120 0 0,-2 0 20 0 0,-22 0 433 0 0,23 0-998 0 0,1 0 0 0 0,0 0 0 0 0,0 0 0 0 0,-1 0 0 0 0,1 0 0 0 0,0 0 0 0 0,0 0 0 0 0,-1 0 0 0 0,1 0 0 0 0,0-1 0 0 0,0 1 0 0 0,-1 0 0 0 0,1 0 0 0 0,0 0-1 0 0,0 0 1 0 0,0 0 0 0 0,-1-1 0 0 0,1 1 0 0 0,0 0 0 0 0,0 0 0 0 0,0 0 0 0 0,-1 0 0 0 0,1-1 0 0 0,0 1 0 0 0,0 0 0 0 0,0 0 0 0 0,0-1 0 0 0,0 1-11 0 0,-3-2 984 0 0,0 2 2514 0 0,-1 2-3282 0 0,1 0 0 0 0,0 1-1 0 0,0-1 1 0 0,0 1 0 0 0,0-1-1 0 0,0 1 1 0 0,1 0 0 0 0,-1 0-1 0 0,1 0 1 0 0,-2 3-216 0 0,-1 1 185 0 0,1 0-1 0 0,0 0 1 0 0,1 1 0 0 0,-1-1-1 0 0,1 2-184 0 0,2-4 103 0 0,0 1 0 0 0,0-1 0 0 0,1 1 0 0 0,0 0 0 0 0,0-1 0 0 0,0 1-1 0 0,1-1 1 0 0,0 1 0 0 0,0 0 0 0 0,0-1 0 0 0,2 3-103 0 0,1 14 172 0 0,-2-16-138 0 0,0 0 0 0 0,0 0 0 0 0,1 0 0 0 0,0 0 0 0 0,0 0 0 0 0,0-1 0 0 0,0 1 0 0 0,1-1 0 0 0,2 2-34 0 0,14 25 100 0 0,-7-8-97 0 0,-2 1 1 0 0,-1 0-1 0 0,6 24-3 0 0,-5-6 18 0 0,-2 0 0 0 0,-2 1-1 0 0,-2 0 1 0 0,-2 0-1 0 0,-2 11-17 0 0,-8 85 0 0 0,4-75 63 0 0,-7 35-63 0 0,8-84 1 0 0,-1 4 26 0 0,-1 1 0 0 0,-4 7-27 0 0,3-8 72 0 0,0 0 0 0 0,0 14-72 0 0,0-6 369 0 0,-1 0 1 0 0,-1-1-1 0 0,-3 6-369 0 0,3-13 120 0 0,5-14-102 0 0,0-1 1 0 0,-1 0 0 0 0,1 0-1 0 0,-1-1 1 0 0,0 1 0 0 0,-1 0 0 0 0,-2 2-19 0 0,-12 17 3 0 0,-20 41 51 0 0,27-47-43 0 0,5-10-11 0 0,1 1-1 0 0,0 0 1 0 0,1 0 0 0 0,-1 4 0 0 0,-7 18-1 0 0,6-15 3 0 0,0-1 0 0 0,1 1 0 0 0,1 0 0 0 0,0 0 0 0 0,1 1 1 0 0,1-1-1 0 0,-1 15-2 0 0,5-30 66 0 0,5-3 14 0 0,-2-2-24 0 0,0 0 0 0 0,0-1 0 0 0,0 0 0 0 0,0 0 0 0 0,-1 0 0 0 0,2-2-56 0 0,-5 4 64 0 0,-1 3 0 0 0,2-1-10 0 0,48-29 104 0 0,-30 18-235 0 0,-20 12 74 0 0,0 0 1 0 0,0-1-1 0 0,1 1 0 0 0,-1 0 1 0 0,0 0-1 0 0,0 0 0 0 0,1 0 1 0 0,-1-1-1 0 0,0 1 0 0 0,0 0 1 0 0,1 0-1 0 0,-1 0 0 0 0,0 0 1 0 0,0 0-1 0 0,1 0 0 0 0,-1 0 1 0 0,0 0-1 0 0,1 0 0 0 0,-1 0 1 0 0,0 0-1 0 0,0 0 1 0 0,1 0-1 0 0,-1 0 0 0 0,0 0 1 0 0,1 0-1 0 0,-1 0 0 0 0,0 0 1 0 0,0 0-1 0 0,1 0 0 0 0,-1 0 1 0 0,0 1-1 0 0,0-1 0 0 0,1 0 3 0 0,-1 0-2 0 0,0 0 0 0 0,0 0 0 0 0,1 1 0 0 0,-1-1 0 0 0,0 0 0 0 0,1 0 0 0 0,-1 0 0 0 0,0 0 0 0 0,0 0 0 0 0,1 0 0 0 0,-1 0 0 0 0,0 0 0 0 0,0 0 0 0 0,1 0 0 0 0,-1 0 0 0 0,0 0 0 0 0,1 0 0 0 0,-1 0 0 0 0,0 0 0 0 0,0 0 1 0 0,1 0-1 0 0,-1 0 0 0 0,0 0 0 0 0,1 0 0 0 0,-1-1 0 0 0,0 1 0 0 0,0 0 0 0 0,0 0 0 0 0,1 0 0 0 0,-1 0 0 0 0,0-1 0 0 0,0 1 0 0 0,1 0 2 0 0,6-3-3 0 0,-4 3 9 0 0,0 0-1 0 0,1 1 1 0 0,-1 0 0 0 0,0-1 0 0 0,0 1-1 0 0,0 0 1 0 0,0 1 0 0 0,1-1-1 0 0,-2 1 1 0 0,1-1 0 0 0,0 1 0 0 0,0 0-1 0 0,0 0 1 0 0,-1 0 0 0 0,1 0 0 0 0,-1 1-1 0 0,0-1 1 0 0,0 1 0 0 0,0-1 0 0 0,1 2-6 0 0,1 2 11 0 0,0 0-1 0 0,-1 0 1 0 0,1 0 0 0 0,-1 0 0 0 0,-1 1 0 0 0,1-1 0 0 0,-1 1 0 0 0,0 0 0 0 0,0 4-11 0 0,3 14 0 0 0,-3-17 0 0 0,0 0 0 0 0,-1 0 0 0 0,0 0 0 0 0,0 6 0 0 0,-2 16 0 0 0,-1 0 0 0 0,-1 0 0 0 0,-2 0 0 0 0,-3 8 0 0 0,-37 115 0 0 0,36-125 0 0 0,-11 26 50 0 0,-2 0 0 0 0,-4 0-50 0 0,2-7 406 0 0,-2-1 0 0 0,-23 30-406 0 0,3-3 503 0 0,24-40-309 0 0,9-14-144 0 0,0-1 1 0 0,-4 4-51 0 0,-21 27 10 0 0,13-21-120 0 0,18-21-37 0 0,1-1 1 0 0,0 2 0 0 0,1-1-1 0 0,-3 4 147 0 0,-36 55-2221 0 0,43-65 1899 0 0,0 1 1 0 0,-1 0-1 0 0,1-1 0 0 0,0 1 0 0 0,-1-1 1 0 0,1 1-1 0 0,-1-1 0 0 0,0 0 1 0 0,1 0-1 0 0,-1 0 0 0 0,-2 1 322 0 0,2-1-2040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37"/>
    </inkml:context>
    <inkml:brush xml:id="br0">
      <inkml:brushProperty name="width" value="0.05" units="cm"/>
      <inkml:brushProperty name="height" value="0.05" units="cm"/>
      <inkml:brushProperty name="color" value="#E71224"/>
    </inkml:brush>
  </inkml:definitions>
  <inkml:trace contextRef="#ctx0" brushRef="#br0">107 0 17247 0 0,'0'0'396'0'0,"0"0"52"0"0,0 0 28 0 0,0 0-60 0 0,1 2-272 0 0,0 2-143 0 0,1-1-1 0 0,0 0 0 0 0,-1 0 0 0 0,1 0 1 0 0,1 0-1 0 0,-1-1 0 0 0,0 1 1 0 0,1-1-1 0 0,-1 1 0 0 0,1-1 0 0 0,0 0 1 0 0,-1 0-1 0 0,1 0 0 0 0,0 0 0 0 0,0 0 1 0 0,1-1-1 0 0,-1 1 0 0 0,0-1 1 0 0,0 0-1 0 0,3 1 0 0 0,12 2-141 0 0,-1 0 0 0 0,0-1 0 0 0,13 0 141 0 0,-20-2-87 0 0,4 1-134 0 0,0 0 0 0 0,0-2 0 0 0,0 1 0 0 0,0-2 0 0 0,0 0 0 0 0,0 0 0 0 0,0-2 0 0 0,0 0 0 0 0,0 0 0 0 0,-1-1-1 0 0,3-2 223 0 0,-1-2-34 0 0,-12 3-76 0 0,-3 2 32 0 0,1 2-187 0 0,-1 1-1007 0 0,0 0-3943 0 0</inkml:trace>
  <inkml:trace contextRef="#ctx0" brushRef="#br0" timeOffset="330.007">25 339 21023 0 0,'-5'2'208'0'0,"-13"0"1083"0"0,17-2-966 0 0,2 1-241 0 0,1-1 0 0 0,0 0 0 0 0,0 1 0 0 0,0-1 0 0 0,0 0 0 0 0,-1 0 0 0 0,1 0 0 0 0,0 0 0 0 0,0 0 0 0 0,0 0 0 0 0,0 0 0 0 0,0-1 0 0 0,-1 1 0 0 0,3-1-84 0 0,34-10-445 0 0,-3 1-848 0 0,14-6 1293 0 0,7 1-4336 0 0,-36 7 2723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37.954"/>
    </inkml:context>
    <inkml:brush xml:id="br0">
      <inkml:brushProperty name="width" value="0.05" units="cm"/>
      <inkml:brushProperty name="height" value="0.05" units="cm"/>
      <inkml:brushProperty name="color" value="#E71224"/>
    </inkml:brush>
  </inkml:definitions>
  <inkml:trace contextRef="#ctx0" brushRef="#br0">944 569 3912 0 0,'-9'-9'80'0'0,"-6"-4"16"0"0,1 6 8 0 0,-1-2 24 0 0</inkml:trace>
  <inkml:trace contextRef="#ctx0" brushRef="#br0" timeOffset="459.002">97 412 15408 0 0,'0'0'348'0'0,"0"0"49"0"0,0 0 21 0 0,0 8 92 0 0,0 4-502 0 0,2 0-1 0 0,1 11-7 0 0,3 11-1 0 0,0 14-137 0 0,3-1 0 0 0,1-1 138 0 0,-2-11-57 0 0,15 48-111 0 0,-8-21-41 0 0,-8-40 165 0 0,-7-21-27 0 0,1 0 0 0 0,-1 1-1 0 0,1-1 1 0 0,-1 0 0 0 0,1 0 0 0 0,-1 0-1 0 0,1 0 1 0 0,0 0 0 0 0,-1 0 0 0 0,1 0-1 0 0,0 0 1 0 0,0 0 0 0 0,0 0 0 0 0,1 1 71 0 0,-1-3-3726 0 0,4-3-1268 0 0</inkml:trace>
  <inkml:trace contextRef="#ctx0" brushRef="#br0" timeOffset="810.002">82 1 21943 0 0,'-29'4'480'0'0,"16"-4"104"0"0,3-4 24 0 0,-1 4 0 0 0,3 4-480 0 0,2-4-128 0 0,6 0 0 0 0,0 0 0 0 0,-5 7-288 0 0,10 2-88 0 0,1 0-8 0 0,-2-1-5888 0 0,6 1-1167 0 0</inkml:trace>
  <inkml:trace contextRef="#ctx0" brushRef="#br0" timeOffset="2407.003">377 972 12464 0 0,'-20'8'945'0'0,"19"-8"-641"0"0,1 0-187 0 0,6-5-51 0 0,23-24-66 0 0,-25 26 38 0 0,-1-1 392 0 0,0 1 1 0 0,0-1-1 0 0,0 0 0 0 0,0 0 0 0 0,-1 0 1 0 0,0 0-1 0 0,1-1 0 0 0,-2 1 0 0 0,1-1 1 0 0,0 1-1 0 0,-1-1 0 0 0,0 1 0 0 0,0-4-430 0 0,3-6 219 0 0,0-1 0 0 0,1 0-1 0 0,1 1 1 0 0,2-4-219 0 0,3-9 53 0 0,22-45 1 0 0,0-6-47 0 0,2-10-102 0 0,-16 40 44 0 0,5-7 51 0 0,-14 34-3 0 0,24-39 14 0 0,-30 53 65 0 0,-1 8-44 0 0,-1 5 12 0 0,-1 1 24 0 0,0 1 0 0 0,0-1 0 0 0,-1 1 0 0 0,0 0-1 0 0,-1 4-67 0 0,0 10 73 0 0,-2 30 63 0 0,1-34-90 0 0,1 1 0 0 0,2 16-46 0 0,3 37 68 0 0,-2-37 1 0 0,0 0-1 0 0,3 0 0 0 0,0 0 0 0 0,4 6-68 0 0,-7-33 22 0 0,17 50 134 0 0,-16-53-122 0 0,-1 1 1 0 0,1 0 0 0 0,0-1 0 0 0,1 0 0 0 0,-1 0 0 0 0,1 0 0 0 0,0 0-1 0 0,3 3-34 0 0,-5-7 3 0 0,0 1-1 0 0,0-1 0 0 0,0 0 1 0 0,1 0-1 0 0,-1 0 1 0 0,0 0-1 0 0,1 0 0 0 0,-1 0 1 0 0,1 0-1 0 0,-1-1 0 0 0,1 1 1 0 0,-1-1-1 0 0,1 0 1 0 0,-1 0-1 0 0,1 0 0 0 0,0 0 1 0 0,-1 0-1 0 0,1 0 1 0 0,-1-1-1 0 0,1 1 0 0 0,-1-1 1 0 0,1 0-1 0 0,-1 0 0 0 0,0 0 1 0 0,1 0-1 0 0,-1 0 1 0 0,0 0-1 0 0,0-1 0 0 0,0 1 1 0 0,1-1-1 0 0,-2 1 0 0 0,1-1 1 0 0,0 0-1 0 0,0 0 1 0 0,0 0-1 0 0,-1 0 0 0 0,1-1-2 0 0,19-29-316 0 0,-1-1 0 0 0,12-29 316 0 0,-23 42-148 0 0,16-35-710 0 0,14-49 858 0 0,-6 10-274 0 0,-32 91 275 0 0,7-11 19 0 0,-8 14-19 0 0,1-1 100 0 0,-1 1-1 0 0,0 0 1 0 0,0 0 49 0 0,1 5 192 0 0,7 23 25 0 0,1-2 0 0 0,1 1-1 0 0,1-1 1 0 0,3 2-367 0 0,-4-3 36 0 0,-8-20-25 0 0,0 0-1 0 0,0 0 0 0 0,1 0 1 0 0,-1 0-1 0 0,2 2-10 0 0,3 2 10 0 0,-1 2-7 0 0,1-1 0 0 0,0 0 0 0 0,1-1-1 0 0,0 1 1 0 0,1-1 0 0 0,0-1-1 0 0,0 0 1 0 0,1 0 0 0 0,6 4-3 0 0,-13-11-32 0 0,0 1 0 0 0,1 0 1 0 0,-1-1-1 0 0,0 0 0 0 0,1 0 1 0 0,-1 0-1 0 0,1 0 0 0 0,2 0 32 0 0,-4 0-12 0 0,0-1-1 0 0,0-1 1 0 0,0 1-1 0 0,0 0 1 0 0,0 0 0 0 0,-1-1-1 0 0,1 1 1 0 0,0-1-1 0 0,0 1 1 0 0,-1-1-1 0 0,1 0 1 0 0,0 0 0 0 0,-1 0-1 0 0,1 0 1 0 0,-1 0-1 0 0,1 0 1 0 0,-1 0-1 0 0,2-1 13 0 0,2-3-2 0 0,1-1 0 0 0,-1 1 1 0 0,0-1-1 0 0,0 0 0 0 0,-1-1 0 0 0,0 1 0 0 0,0-1 0 0 0,0 0 0 0 0,-1 1 0 0 0,0-2 0 0 0,1-5 2 0 0,7-18-231 0 0,-8 24 142 0 0,0 0-1 0 0,-1-1 1 0 0,0 1 0 0 0,1-6 89 0 0,0-5-60 0 0,0 2-11 0 0,-1-1 0 0 0,-1 1 0 0 0,0-4 71 0 0,-1 18-32 0 0,0 2 78 0 0,1 1-38 0 0,-1 0 0 0 0,1-1 0 0 0,-1 1 0 0 0,1 0 0 0 0,-1 0 0 0 0,1 0 0 0 0,-1-1 0 0 0,1 1 0 0 0,-1 0 0 0 0,0 0 0 0 0,1 0 0 0 0,-1 0-1 0 0,0 0 1 0 0,0 0 0 0 0,0 0 0 0 0,0 0 0 0 0,0 0 0 0 0,0 0 0 0 0,0 0-8 0 0,0 2 40 0 0,5 30 635 0 0,-2 14-675 0 0,-2-24 116 0 0,1 1 1 0 0,2 0-1 0 0,5 22-116 0 0,-9-46 0 0 0,4 15 29 0 0,0-1 0 0 0,2 0 0 0 0,-1 0 1 0 0,7 11-30 0 0,-10-21-5 0 0,0-1 0 0 0,1 1 0 0 0,-1-1 0 0 0,1 0 0 0 0,0 0 0 0 0,0 0 0 0 0,0 0 0 0 0,0 0 0 0 0,0 0 1 0 0,0-1-1 0 0,1 0 0 0 0,-1 0 0 0 0,1 0 0 0 0,0 0 0 0 0,0 0 0 0 0,0-1 0 0 0,-1 1 0 0 0,1-1 1 0 0,1 0-1 0 0,-1 0 5 0 0,0-1-19 0 0,-1 0 0 0 0,1 0 0 0 0,0 0 0 0 0,-1-1 0 0 0,1 1 0 0 0,0-1 0 0 0,-1 1 0 0 0,1-1 0 0 0,-1-1 0 0 0,1 1 0 0 0,-1 0 0 0 0,1-1 0 0 0,-1 0 0 0 0,0 1 0 0 0,0-1 0 0 0,1-1 19 0 0,8-6-108 0 0,0-1 1 0 0,-1 0-1 0 0,4-5 108 0 0,-3 4-108 0 0,12-16-390 0 0,0 0 0 0 0,7-14 498 0 0,23-26-1115 0 0,-16 19 57 0 0,-22 27 904 0 0,-6 12 170 0 0,-4 10 154 0 0,-3 8 155 0 0,-2-3-49 0 0,1 1-1 0 0,-1-1 1 0 0,0 1 0 0 0,0-1 0 0 0,-1 1-1 0 0,0-1 1 0 0,0 1 0 0 0,-2 5-276 0 0,2-3 268 0 0,-1 0-1 0 0,1 0 1 0 0,1-1 0 0 0,0 6-268 0 0,0-9 26 0 0,0-1 0 0 0,0 1 0 0 0,1-1 0 0 0,-1 0 0 0 0,1 1 0 0 0,0-1 0 0 0,0 0 0 0 0,1 0 0 0 0,-1-1 0 0 0,1 1 0 0 0,0 0 0 0 0,0-1 0 0 0,0 0 0 0 0,0 0 0 0 0,0 0 0 0 0,1 0 0 0 0,-1 0 0 0 0,1 0 0 0 0,0-1 0 0 0,0 0 0 0 0,0 0 0 0 0,0 0 0 0 0,1 0 0 0 0,-1-1 0 0 0,0 1 0 0 0,1-1 0 0 0,-1 0 0 0 0,1-1 0 0 0,-1 1 0 0 0,1-1 0 0 0,3 0-26 0 0,17 0 67 0 0,21-3-67 0 0,-37 2 3 0 0,1-1 0 0 0,-1 0 0 0 0,0 0 0 0 0,0-1 0 0 0,0 0 0 0 0,5-3-3 0 0,47-23 23 0 0,-29 16-170 0 0,-1-2 1 0 0,-1-1 0 0 0,0-1-1 0 0,26-22 147 0 0,49-37-137 0 0,-70 51 109 0 0,6-1 289 0 0,-40 26-165 0 0,-1 0-1 0 0,0 0-7 0 0,0 0-7 0 0,0 0-1 0 0,0 0 24 0 0,0 0 100 0 0,0 0 42 0 0,0 0 8 0 0,-1 1-40 0 0,-1 3-181 0 0,-1 0-18 0 0,-18 9-98 0 0,20-13 67 0 0,0 1 0 0 0,1-1 0 0 0,-1 1 0 0 0,0-1 0 0 0,0 1 0 0 0,0-1-1 0 0,0 0 1 0 0,0 1 0 0 0,0-1 0 0 0,0 0 0 0 0,0 0 0 0 0,0 0 0 0 0,1 0 0 0 0,-1 1 0 0 0,-1-1 16 0 0,-6-7-413 0 0,3 1 510 0 0,3 5-151 0 0,2-8-74 0 0,-2 7 107 0 0,2 1 15 0 0,-1 0 1 0 0,1 0 0 0 0,0 1 0 0 0,-1-1-1 0 0,1 0 1 0 0,0 1 0 0 0,0-1-1 0 0,0 0 1 0 0,-1 0 0 0 0,1 0-1 0 0,0 1 1 0 0,0-1 0 0 0,0 0-1 0 0,0 0 1 0 0,0 1 0 0 0,1-1-1 0 0,-1 0 1 0 0,0 0 5 0 0,0-2 4 0 0,-1 0 0 0 0,1 0-1 0 0,-1 0 1 0 0,0 0 0 0 0,0 0 0 0 0,0 1 0 0 0,0-1-1 0 0,0 0 1 0 0,-1 1 0 0 0,1-1 0 0 0,-1 1 0 0 0,0-1-1 0 0,0 1 1 0 0,0 0 0 0 0,0 0 0 0 0,-2-2-4 0 0,-6-5 27 0 0,0 0-1 0 0,-1 1 1 0 0,-1 0-27 0 0,11 7 0 0 0,-1 0 0 0 0,0 0 0 0 0,0 0 0 0 0,0 0 0 0 0,1 0 0 0 0,-1 0 0 0 0,0 1 0 0 0,0-1 0 0 0,-1 0 0 0 0,-14-4 0 0 0,-8-7-25 0 0,-1 2 0 0 0,0 0 0 0 0,-17-2 25 0 0,15 4-17 0 0,21 6 9 0 0,1 1-1 0 0,-1 1 1 0 0,0-1-1 0 0,0 1 1 0 0,0 0-1 0 0,0 0 1 0 0,-6 2 8 0 0,-17 0-1 0 0,24-1 1 0 0,0 0 0 0 0,0 0 0 0 0,0 0 0 0 0,0 1 0 0 0,1 0 0 0 0,-1 0 0 0 0,0 1 0 0 0,-5 1 0 0 0,8-2 0 0 0,1-1 0 0 0,0 1 0 0 0,-1-1 0 0 0,1 1 0 0 0,0 0-1 0 0,0 0 1 0 0,0 0 0 0 0,0 0 0 0 0,0 0 0 0 0,0 0 0 0 0,0 0 0 0 0,0 3 0 0 0,-17 29 16 0 0,18-31-9 0 0,-1 1 11 0 0,1 0 1 0 0,0 0 0 0 0,0 1-1 0 0,0-1 1 0 0,0 1-1 0 0,1-1 1 0 0,-1 0 0 0 0,1 1-1 0 0,0-1 1 0 0,1 1 0 0 0,-1-1-1 0 0,1 1 1 0 0,0-1-19 0 0,1 7-83 0 0,1 0 1 0 0,0 0-1 0 0,1 0 1 0 0,3 4 82 0 0,19 38-1014 0 0,-4-21-5184 0 0,-8-13-635 0 0</inkml:trace>
  <inkml:trace contextRef="#ctx0" brushRef="#br0" timeOffset="3980.003">2359 642 16559 0 0,'-1'1'374'0'0,"-25"11"910"0"0,25-11-1275 0 0,0-1-1 0 0,1 0 1 0 0,-1 1 0 0 0,0-1 0 0 0,0 1 0 0 0,0-1-1 0 0,1 1 1 0 0,-1 0 0 0 0,0-1 0 0 0,1 1 0 0 0,-1 0 0 0 0,1 0-1 0 0,-1-1 1 0 0,1 1 0 0 0,-1 0 0 0 0,1 0 0 0 0,-1 0-1 0 0,1 0-8 0 0,-3 4-42 0 0,2-4 4 0 0,1 0-1 0 0,-1-1 1 0 0,1 1 0 0 0,-1 0 0 0 0,1 0 0 0 0,-1 0-1 0 0,1 0 1 0 0,0 0 0 0 0,-1 0 0 0 0,1 0 0 0 0,0-1 0 0 0,0 1-1 0 0,-1 0 1 0 0,1 1 38 0 0,0 0-328 0 0,0-2 0 0 0,1 8-263 0 0,1-5 457 0 0,4 11-759 0 0,-1-1-1 0 0,2 9 894 0 0,3-3-88 0 0,-1-4 75 0 0,-8-12 136 0 0,1 0 1 0 0,0 0-1 0 0,0 0 1 0 0,0 0-1 0 0,0-1 0 0 0,0 1 1 0 0,1-1-1 0 0,-1 1 1 0 0,1-1-1 0 0,0 0 0 0 0,0 0-123 0 0,13 13 657 0 0,-12-11-574 0 0,0 0-1 0 0,0 0 0 0 0,1-1 1 0 0,-1 0-1 0 0,1 0 0 0 0,-1 0 1 0 0,1 0-1 0 0,0-1 0 0 0,0 0 0 0 0,0 0 1 0 0,1 0-1 0 0,-1-1 0 0 0,0 0 1 0 0,1 0-1 0 0,-1 0 0 0 0,1 0 0 0 0,-1-1 1 0 0,0 0-1 0 0,1 0 0 0 0,-1-1 1 0 0,1 1-1 0 0,3-2-82 0 0,1 0 63 0 0,0 0 1 0 0,1-1 0 0 0,-1 0-1 0 0,0-1 1 0 0,-1 0-1 0 0,1-1 1 0 0,-1 0-1 0 0,0 0 1 0 0,0-1-1 0 0,0 0 1 0 0,2-3-64 0 0,3-3-122 0 0,-1-1 1 0 0,-1 0-1 0 0,-1-1 0 0 0,0-1 1 0 0,0 0-1 0 0,-2 0 0 0 0,0-1 1 0 0,0 0-1 0 0,-2 0 1 0 0,0-1-1 0 0,-1 0 0 0 0,0 0 1 0 0,-1-1-1 0 0,0-7 122 0 0,0-7-458 0 0,-1 15 321 0 0,-1 0 0 0 0,-1 1 0 0 0,-1-1-1 0 0,0 0 1 0 0,-2-16 137 0 0,0 19 56 0 0,1 11-26 0 0,0 1 0 0 0,0 0-1 0 0,0-1 1 0 0,0 1-1 0 0,-1 0 1 0 0,1 0 0 0 0,-1-1-1 0 0,1 1 1 0 0,-1 0-30 0 0,-2-4 627 0 0,3 6-608 0 0,0-1 0 0 0,0 1 0 0 0,0 0 1 0 0,0 0-1 0 0,0 0 0 0 0,0 0 1 0 0,0 0-1 0 0,0 0 0 0 0,0-1 1 0 0,0 1-1 0 0,0 0 0 0 0,0 0 1 0 0,0 0-1 0 0,-1 0 0 0 0,1 0 0 0 0,0 0 1 0 0,0 0-1 0 0,0-1 0 0 0,0 1 1 0 0,0 0-1 0 0,0 0 0 0 0,0 0 1 0 0,0 0-1 0 0,-1 0 0 0 0,1 0 0 0 0,0 0 1 0 0,0 0-1 0 0,0 0 0 0 0,0 0 1 0 0,0 0-1 0 0,0 0 0 0 0,-1 0 1 0 0,1 0-1 0 0,0 0 0 0 0,0 0 1 0 0,0 0-1 0 0,0 0 0 0 0,0 0 0 0 0,0 0 1 0 0,-1 0-1 0 0,1 0 0 0 0,0 0 1 0 0,0 0-1 0 0,0 0 0 0 0,0 0 1 0 0,0 0-1 0 0,0 0 0 0 0,0 0 0 0 0,-1 0 1 0 0,1 0-1 0 0,0 0 0 0 0,0 1 1 0 0,0-1-1 0 0,0 0 0 0 0,0 0 1 0 0,0 0-1 0 0,0 0 0 0 0,0 0 1 0 0,0 0-1 0 0,-1 0 0 0 0,1 0 0 0 0,0 1 1 0 0,0-1-1 0 0,0 0 0 0 0,0 0 1 0 0,0 0-20 0 0,-1 1-127 0 0,-2 1 153 0 0,1 0-1 0 0,-1 0 0 0 0,1 0 0 0 0,0 1 0 0 0,0-1 1 0 0,0 1-1 0 0,0-1 0 0 0,0 1 0 0 0,0 0 0 0 0,1 0 0 0 0,-1 0 1 0 0,1 1-26 0 0,-14 38 121 0 0,12-33-89 0 0,-5 17 176 0 0,1 1-1 0 0,2 0 0 0 0,1 0 0 0 0,1 1 0 0 0,1-1 0 0 0,1 9-207 0 0,7 10 317 0 0,-4-41-270 0 0,0 1 0 0 0,0-1-1 0 0,0 0 1 0 0,0 0 0 0 0,1 0-1 0 0,0 0 1 0 0,0 0 0 0 0,0 0-1 0 0,1-1 1 0 0,0 1-47 0 0,0 0 59 0 0,-3-3-49 0 0,1-1-1 0 0,-1 1 1 0 0,1-1 0 0 0,-1 0 0 0 0,1 0 0 0 0,0 0-1 0 0,0 0 1 0 0,-1 0 0 0 0,1 0 0 0 0,0 0 0 0 0,0 0-1 0 0,0-1 1 0 0,0 1 0 0 0,0-1 0 0 0,0 1 0 0 0,0-1-1 0 0,0 0 1 0 0,0 0 0 0 0,0 0 0 0 0,0 0 0 0 0,0 0 0 0 0,0 0-1 0 0,0-1 1 0 0,0 1 0 0 0,1-1-10 0 0,3 0 45 0 0,0-1-1 0 0,-1 0 1 0 0,1 0 0 0 0,-1-1-1 0 0,0 1 1 0 0,0-1 0 0 0,0 0-1 0 0,3-2-44 0 0,2-3-28 0 0,0-1-1 0 0,0 0 0 0 0,0-1 0 0 0,-2 1 0 0 0,1-2 1 0 0,-1 1-1 0 0,-1-1 0 0 0,1-1 0 0 0,-2 1 0 0 0,0-1 1 0 0,0 0-1 0 0,-1 0 0 0 0,-1-1 0 0 0,0 0 0 0 0,0-4 29 0 0,3-9-116 0 0,-2 0 0 0 0,-1 0 0 0 0,-2-1 0 0 0,0-9 116 0 0,-2 12-67 0 0,-2 0 0 0 0,0 0-1 0 0,-2 0 1 0 0,0 1-1 0 0,-2 0 1 0 0,-1 0-1 0 0,-2-5 68 0 0,4 16 0 0 0,-1 1 0 0 0,-6-10 0 0 0,0 1 0 0 0,12 18-1 0 0,-1 0 0 0 0,0 1 0 0 0,0-1 0 0 0,0 0 0 0 0,-1 0 0 0 0,1 1 0 0 0,0-1 0 0 0,-1 1 0 0 0,1-1 0 0 0,-1 1 0 0 0,1 0 0 0 0,-1-1 0 0 0,0 1-1 0 0,0 0 1 0 0,1 0 0 0 0,-1 0 0 0 0,0 0 0 0 0,0 0 0 0 0,0 1 0 0 0,0-1 0 0 0,0 1 0 0 0,0-1 0 0 0,0 1 0 0 0,0 0 0 0 0,0 0 0 0 0,0-1 0 0 0,0 1 0 0 0,0 1-1 0 0,0-1 1 0 0,0 0 0 0 0,-1 0 0 0 0,1 1 0 0 0,0-1 0 0 0,1 1 0 0 0,-1 0 0 0 0,0 0 0 0 0,0 0 0 0 0,0 0 0 0 0,0 0 0 0 0,0 0 1 0 0,-3 2-27 0 0,0 1 0 0 0,-1 0-1 0 0,1 0 1 0 0,1 0 0 0 0,-1 1 0 0 0,1-1 0 0 0,0 1 0 0 0,0 0 0 0 0,0 1 0 0 0,0-1 0 0 0,1 1-1 0 0,-2 3 28 0 0,-4 12 19 0 0,0 0 0 0 0,2 1-1 0 0,0 0 1 0 0,2 0 0 0 0,0 1-1 0 0,0 9-18 0 0,3-12-2 0 0,1 0 0 0 0,1 0 0 0 0,1 0 0 0 0,1 0 0 0 0,0 0 0 0 0,2 0-1 0 0,0-1 1 0 0,1 0 0 0 0,1 0 0 0 0,2 3 2 0 0,6 17 109 0 0,-1 0-1 0 0,3 27-108 0 0,17 46 262 0 0,-7 24 329 0 0,-15-75-425 0 0,-1 12 206 0 0,0 67-372 0 0,-9-132-3 0 0,1 49-6 0 0,-2-1 0 0 0,-3 12 9 0 0,0-41-81 0 0,-1 1-1 0 0,-1-1 1 0 0,-1 1-1 0 0,-1-2 1 0 0,-6 13 81 0 0,10-32-43 0 0,0 0 1 0 0,-1-1-1 0 0,0 1 0 0 0,0-1 1 0 0,0 1-1 0 0,-1-1 0 0 0,0 0 1 0 0,0-1-1 0 0,0 1 0 0 0,-5 2 43 0 0,7-5-21 0 0,0-1-1 0 0,0 0 1 0 0,0 0-1 0 0,0 0 1 0 0,0 0-1 0 0,-1-1 1 0 0,1 1-1 0 0,-1-1 1 0 0,1 0-1 0 0,-1 0 1 0 0,0 0-1 0 0,1 0 1 0 0,-1-1-1 0 0,0 1 1 0 0,0-1-1 0 0,1 0 1 0 0,-1 0-1 0 0,0 0 1 0 0,0-1-1 0 0,1 1 1 0 0,-1-1-1 0 0,-2-1 22 0 0,-2-1-48 0 0,-1-1 0 0 0,1 0 0 0 0,0 0 0 0 0,1 0 0 0 0,-1-1 0 0 0,1-1 0 0 0,0 1 0 0 0,0-1 0 0 0,0-1 0 0 0,1 1 0 0 0,-2-3 48 0 0,-8-11-118 0 0,2 0 0 0 0,0-1-1 0 0,-6-12 119 0 0,2-5-61 0 0,0 0 0 0 0,3-1 0 0 0,1-1 0 0 0,-7-35 61 0 0,15 45 55 0 0,2 0 0 0 0,0 0-1 0 0,2-1 1 0 0,2 1 0 0 0,0 0-1 0 0,2-1 1 0 0,2-6-55 0 0,-2 26 74 0 0,-1-1 0 0 0,2 1 0 0 0,-1 0-1 0 0,2-1 1 0 0,-1 1 0 0 0,2 1 0 0 0,-1-1 0 0 0,1 1-1 0 0,1 0 1 0 0,0 0 0 0 0,6-8-74 0 0,-9 15 9 0 0,-1 0 1 0 0,1 0-1 0 0,0 0 1 0 0,1 0-1 0 0,-1 1 0 0 0,0-1 1 0 0,1 1-1 0 0,-1 0 1 0 0,1 0-1 0 0,0 0 0 0 0,0 0 1 0 0,0 1-1 0 0,0-1 1 0 0,0 1-1 0 0,0 0 0 0 0,0 1 1 0 0,0-1-1 0 0,0 1 1 0 0,1-1-1 0 0,-1 1 0 0 0,0 1 1 0 0,0-1-1 0 0,0 0 1 0 0,0 1-1 0 0,1 0-9 0 0,13 3 58 0 0,0 1-1 0 0,-1 1 1 0 0,1 1 0 0 0,-1 0-1 0 0,2 2-57 0 0,-11-5 38 0 0,37 16 92 0 0,13 3-130 0 0,-40-17-13 0 0,1 0 1 0 0,0-2 0 0 0,1 0-1 0 0,12 1 13 0 0,-20-5 117 0 0,-1-1 0 0 0,1 1 0 0 0,0-2 0 0 0,-1 0 0 0 0,1 0 0 0 0,-1-1 0 0 0,0 0 0 0 0,0-1 0 0 0,0-1 0 0 0,0 1-1 0 0,-1-2 1 0 0,1 1 0 0 0,3-4-117 0 0,13-8 35 0 0,-2-1-1 0 0,0-1 0 0 0,0-1 1 0 0,-2-1-1 0 0,-1-1 1 0 0,0-1-1 0 0,-2-1 0 0 0,-1-1 1 0 0,8-14-35 0 0,-18 22-133 0 0,-1 1-1 0 0,0-2 1 0 0,-2 1 0 0 0,0-1 0 0 0,-1 0 0 0 0,-1 0 0 0 0,0 0 0 0 0,-1 0 0 0 0,-2-1 0 0 0,1 1 0 0 0,-2-4 133 0 0,-1 17 30 0 0,0-1 0 0 0,0 0-1 0 0,0 0 1 0 0,-1 0 0 0 0,0 0 0 0 0,0 1 0 0 0,-1-1 0 0 0,1 1 0 0 0,-1-1 0 0 0,-1 1 0 0 0,1 0 0 0 0,0 0 0 0 0,-1 1 0 0 0,0-1 0 0 0,0 1-1 0 0,-1 0 1 0 0,1 0 0 0 0,-3-1-30 0 0,5 4 22 0 0,0 0 0 0 0,0 0 0 0 0,0 0-1 0 0,0 0 1 0 0,0 1 0 0 0,0-1 0 0 0,0 1-1 0 0,-1-1 1 0 0,1 1 0 0 0,0 0 0 0 0,0 0-1 0 0,0 0 1 0 0,-1 0 0 0 0,1 0 0 0 0,0 1-1 0 0,0-1 1 0 0,0 1 0 0 0,0-1 0 0 0,0 1-1 0 0,0 0 1 0 0,0 0 0 0 0,0 0 0 0 0,-2 1-22 0 0,-1 1 27 0 0,-1 0 1 0 0,1 1-1 0 0,-1-1 1 0 0,1 2 0 0 0,0-1-1 0 0,1 0 1 0 0,-4 4-28 0 0,-5 8 1 0 0,1 1 0 0 0,0 1 0 0 0,2 0 1 0 0,0 0-1 0 0,1 1 0 0 0,0 0 0 0 0,2 1 1 0 0,-2 8-2 0 0,-3 16 148 0 0,2 0 0 0 0,1 1 0 0 0,2 15-148 0 0,4-33 293 0 0,2 1 0 0 0,1-1-1 0 0,1 1 1 0 0,2-1 0 0 0,0 0-1 0 0,7 22-292 0 0,-7-36 105 0 0,1 1 1 0 0,1-1-1 0 0,0 0 0 0 0,1-1 0 0 0,0 1 0 0 0,1-1 0 0 0,0-1 1 0 0,1 1-1 0 0,3 3-105 0 0,-6-9 19 0 0,0-1 0 0 0,0 1 0 0 0,1-1 0 0 0,0 0 0 0 0,0-1 1 0 0,0 1-1 0 0,0-1 0 0 0,1 0 0 0 0,0-1 0 0 0,-1 1 0 0 0,1-1 0 0 0,1-1 1 0 0,-1 1-1 0 0,0-1 0 0 0,0-1 0 0 0,1 1 0 0 0,4-1-19 0 0,-1 0-255 0 0,0-1-1 0 0,1 0 1 0 0,-1-1-1 0 0,0 0 1 0 0,0-1-1 0 0,0 0 1 0 0,-1-1 0 0 0,1 0-1 0 0,0-1 1 0 0,5-2 255 0 0,17-10-8405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43.082"/>
    </inkml:context>
    <inkml:brush xml:id="br0">
      <inkml:brushProperty name="width" value="0.05" units="cm"/>
      <inkml:brushProperty name="height" value="0.05" units="cm"/>
      <inkml:brushProperty name="color" value="#E71224"/>
    </inkml:brush>
  </inkml:definitions>
  <inkml:trace contextRef="#ctx0" brushRef="#br0">32 61 9272 0 0,'0'0'208'0'0,"-6"-5"501"0"0,-10 1-560 0 0,15 4 395 0 0,-8 0 510 0 0,9 0 6713 0 0,114-4-7223 0 0,-79 2-1439 0 0,-1-2 0 0 0,9-2 895 0 0,-5 1-388 0 0,-24 2-173 0 0,-1 0 0 0 0,-1 0 0 0 0,1-2 0 0 0,0 1 0 0 0,11-7 561 0 0,-23 10-5536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43.411"/>
    </inkml:context>
    <inkml:brush xml:id="br0">
      <inkml:brushProperty name="width" value="0.05" units="cm"/>
      <inkml:brushProperty name="height" value="0.05" units="cm"/>
      <inkml:brushProperty name="color" value="#E71224"/>
    </inkml:brush>
  </inkml:definitions>
  <inkml:trace contextRef="#ctx0" brushRef="#br0">34 18 17015 0 0,'-2'0'388'0'0,"-22"12"936"0"0,18-8-1180 0 0,4 3-64 0 0,2-6-14 0 0,1 0-1 0 0,-1 1 0 0 0,0-1 0 0 0,0 0 1 0 0,1 0-1 0 0,-1 0 0 0 0,0 0 0 0 0,1 0 1 0 0,-1 0-1 0 0,1 0 0 0 0,-1 0 0 0 0,1 0 0 0 0,0 0 1 0 0,0 0-1 0 0,-1 0 0 0 0,1 0 0 0 0,0 0 1 0 0,0 0-1 0 0,0 0 0 0 0,0-1 0 0 0,0 1 1 0 0,0 0-1 0 0,0-1 0 0 0,0 1 0 0 0,0-1 1 0 0,0 1-1 0 0,0-1 0 0 0,0 0 0 0 0,1 1 1 0 0,-1-1-1 0 0,0 0 0 0 0,1 0-65 0 0,4 1 83 0 0,0 0 1 0 0,0-1-1 0 0,0 0 1 0 0,-1 0-1 0 0,1 0 0 0 0,0-1-83 0 0,21-4-581 0 0,-2-1-1 0 0,1-1 1 0 0,-1-1-1 0 0,13-7 582 0 0,-34 13-262 0 0,25-10-2035 0 0,-1-1-3917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43.914"/>
    </inkml:context>
    <inkml:brush xml:id="br0">
      <inkml:brushProperty name="width" value="0.05" units="cm"/>
      <inkml:brushProperty name="height" value="0.05" units="cm"/>
      <inkml:brushProperty name="color" value="#E71224"/>
    </inkml:brush>
  </inkml:definitions>
  <inkml:trace contextRef="#ctx0" brushRef="#br0">182 120 19231 0 0,'-4'0'177'0'0,"0"0"-1"0"0,0 0 0 0 0,-1 0 0 0 0,1 1 0 0 0,0 0 0 0 0,0 0 0 0 0,0 0 1 0 0,-2 1-177 0 0,4-1 14 0 0,1 0 1 0 0,-1 0 0 0 0,1 0 0 0 0,-1 0 0 0 0,1 0-1 0 0,0 0 1 0 0,-1 0 0 0 0,1 0 0 0 0,0 0 0 0 0,0 1-1 0 0,0-1 1 0 0,0 0 0 0 0,0 1 0 0 0,0-1 0 0 0,0 1-1 0 0,1-1 1 0 0,-1 1 0 0 0,1-1 0 0 0,-1 1 0 0 0,1 0-1 0 0,-1 0-14 0 0,-1 12 16 0 0,1-1 0 0 0,0 1 0 0 0,1 0 0 0 0,2 13-16 0 0,-1 10-12 0 0,7 151-224 0 0,-1-5-356 0 0,-3 122-1200 0 0,-3-263 1855 0 0,2 1 0 0 0,1-1 0 0 0,2 0 0 0 0,3-1 0 0 0,3 9-63 0 0,-10-41 137 0 0,1 0-1 0 0,0-1 1 0 0,1 0-1 0 0,0 1 1 0 0,0-1-1 0 0,1-1 1 0 0,0 1-1 0 0,0-1 1 0 0,1 0-1 0 0,0 0 1 0 0,0 0-1 0 0,1-1 1 0 0,-1 0-1 0 0,2 0 1 0 0,-1 0-1 0 0,0-1 1 0 0,1-1-1 0 0,0 1 1 0 0,0-1-1 0 0,1 0 1 0 0,-1-1-1 0 0,1 0 1 0 0,-1 0-1 0 0,1-1 1 0 0,0 0-1 0 0,6 0-136 0 0,13 0 9 0 0,-1-1 1 0 0,1-1-1 0 0,0-2 0 0 0,-1 0 0 0 0,1-2 0 0 0,-1-1 0 0 0,4-3-9 0 0,-1-1-23 0 0,0-1 0 0 0,28-14 23 0 0,-32 12-102 0 0,-10 4-174 0 0,1 0 0 0 0,-1-2 0 0 0,-1 0 0 0 0,0-1 0 0 0,0 0 0 0 0,-1-1 0 0 0,-1-1-1 0 0,0 0 1 0 0,0-1 0 0 0,-2 0 0 0 0,1-1 276 0 0,-12 13-366 0 0,1 1 1 0 0,0 0-1 0 0,-1 0 1 0 0,1 0-1 0 0,-1-1 0 0 0,1 1 1 0 0,-1 0-1 0 0,0-1 1 0 0,1 1-1 0 0,-1 0 0 0 0,0-1 1 0 0,0 1-1 0 0,0 0 0 0 0,0-2 366 0 0,0 2-559 0 0,0-9-5233 0 0</inkml:trace>
  <inkml:trace contextRef="#ctx0" brushRef="#br0" timeOffset="446.994">4 201 18719 0 0,'-4'0'2152'0'0,"91"-8"-754"0"0,-48 6-1230 0 0,0-2 0 0 0,2-1-168 0 0,8-2 58 0 0,55-8-10 0 0,0-6-48 0 0,-4 2 16 0 0,15-5 48 0 0,9-8-64 0 0,-69 12 27 0 0,-39 14-14 0 0,-1 0-1 0 0,1 1 0 0 0,3 0-12 0 0,8-3-47 0 0,-22 6-43 0 0,1 0 1 0 0,-1 1 0 0 0,0-1 0 0 0,1 1 0 0 0,-1 0 0 0 0,4 1 89 0 0,18-5-4956 0 0,-25 5 3079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8T10:26:45.515"/>
    </inkml:context>
    <inkml:brush xml:id="br0">
      <inkml:brushProperty name="width" value="0.05" units="cm"/>
      <inkml:brushProperty name="height" value="0.05" units="cm"/>
      <inkml:brushProperty name="color" value="#E71224"/>
    </inkml:brush>
  </inkml:definitions>
  <inkml:trace contextRef="#ctx0" brushRef="#br0">1 0 15344 0 0,'0'0'348'0'0,"0"0"49"0"0,0 0 21 0 0,0 0-40 0 0,9 14-292 0 0,-7-13-96 0 0,0 0-1 0 0,0 1 1 0 0,0-1-1 0 0,0 0 1 0 0,0 0-1 0 0,0 0 1 0 0,0 0-1 0 0,0-1 1 0 0,1 1-1 0 0,-1-1 0 0 0,0 1 1 0 0,0-1-1 0 0,2 0 11 0 0,32-1-41 0 0,-11-1 31 0 0,-2 2 257 0 0,1 2-1 0 0,-1 0 1 0 0,0 1-1 0 0,-1 1 0 0 0,21 6-246 0 0,-26-5 207 0 0,1-2 0 0 0,0 0 0 0 0,0-1 0 0 0,1 0 0 0 0,-1-2 0 0 0,0 0 0 0 0,0-1 0 0 0,16-4-207 0 0,-10-3 244 0 0,-21 6-198 0 0,1 1 0 0 0,-1 0 0 0 0,0 0 1 0 0,1 0-1 0 0,-1 0 0 0 0,0 0 0 0 0,3 0-46 0 0,6-1 160 0 0,-11 1-22 0 0,-5 5-91 0 0,-14 16-119 0 0,15-14 110 0 0,0 0-1 0 0,1 0 0 0 0,0 1 0 0 0,0-1 1 0 0,0 0-1 0 0,1 1 0 0 0,0 0 0 0 0,0 4-37 0 0,0 10 420 0 0,1-1-1 0 0,2 5-419 0 0,-1 20 389 0 0,1-7-308 0 0,1 0-1 0 0,1 1 1 0 0,7 20-81 0 0,6 22 60 0 0,-4-12-58 0 0,3 0 0 0 0,15 34-2 0 0,51 117 128 0 0,-64-180-128 0 0,-10-24 0 0 0,-2 1 0 0 0,4 10 0 0 0,7 16-4 0 0,-13-34-15 0 0,0-1 0 0 0,-1 1 0 0 0,0 0 0 0 0,1 6 19 0 0,3 8-35 0 0,-6-19 38 0 0,1 0-1 0 0,-1 0 0 0 0,0 0 1 0 0,0 1-1 0 0,-1-1 0 0 0,1 0 1 0 0,-1 1-3 0 0,4 46 109 0 0,-4-51-106 0 0,0 1-1 0 0,0 0 1 0 0,0-1-1 0 0,0 1 1 0 0,-1 0 0 0 0,1-1-1 0 0,0 1 1 0 0,-1-1-1 0 0,1 1 1 0 0,0 0 0 0 0,-1-1-1 0 0,1 1 1 0 0,-1-1 0 0 0,1 1-1 0 0,-1-1 1 0 0,1 1-1 0 0,-1-1 1 0 0,1 0 0 0 0,-1 1-1 0 0,0-1 1 0 0,1 0-1 0 0,-1 1-2 0 0,-17 6 11 0 0,12-5 28 0 0,-38 17 35 0 0,-13 3-74 0 0,44-17 16 0 0,1 1 0 0 0,-1 0-1 0 0,-3 4-15 0 0,-11 5 17 0 0,-1 2-17 0 0,0 1 0 0 0,0 2 0 0 0,11-8 0 0 0,-18 13 13 0 0,13-9-172 0 0,-1 0 0 0 0,0-2 0 0 0,-20 10 159 0 0,37-22-244 0 0,0 0 0 0 0,-1 0-1 0 0,1-1 1 0 0,-1 0 0 0 0,1 0-1 0 0,-1-1 1 0 0,0 1 0 0 0,1-1-1 0 0,-1-1 1 0 0,1 1 0 0 0,-1-1-1 0 0,-5-2 245 0 0,6 3-1108 0 0</inkml:trace>
  <inkml:trace contextRef="#ctx0" brushRef="#br0" timeOffset="1370.996">992 856 14744 0 0,'0'0'332'0'0,"0"0"50"0"0,0 0-334 0 0,-1 0 1 0 0,1 0-1 0 0,0 0 0 0 0,-1 0 1 0 0,1 0-1 0 0,-1 0 0 0 0,1 0 0 0 0,0 0 1 0 0,-1 0-1 0 0,1-1 0 0 0,-1 1 1 0 0,1 0-1 0 0,0 0 0 0 0,-1 0 0 0 0,1-1 1 0 0,0 1-1 0 0,-1 0 0 0 0,1-1 0 0 0,0 1 1 0 0,0 0-1 0 0,-1-1 0 0 0,1 1 1 0 0,0 0-1 0 0,-1-1-48 0 0,1-2 62 0 0,0 0 0 0 0,1-1 0 0 0,-1 1 0 0 0,0 0 0 0 0,1 0 0 0 0,0 0 1 0 0,0-1-1 0 0,0 1 0 0 0,0 0 0 0 0,0 0 0 0 0,1 0 0 0 0,-1 0 0 0 0,1 1 0 0 0,0-1 0 0 0,0 0 0 0 0,0 1 1 0 0,0-1-1 0 0,0 1 0 0 0,1 0 0 0 0,-1-1 0 0 0,1 1 0 0 0,-1 0 0 0 0,1 1 0 0 0,0-1 0 0 0,0 0 0 0 0,0 1-62 0 0,1-2 22 0 0,5-2 41 0 0,1 0 0 0 0,-1 0 0 0 0,1 1 0 0 0,0 0 0 0 0,0 1 0 0 0,5-2-63 0 0,-8 5 0 0 0,0 0 0 0 0,0 1 0 0 0,0 0 0 0 0,0 0 0 0 0,0 0 0 0 0,0 1 0 0 0,0 0 0 0 0,1 1 0 0 0,-1-1 0 0 0,-5-1 0 0 0,-1 1 0 0 0,1-1 0 0 0,-1 0 0 0 0,0 0 0 0 0,1 1 0 0 0,-1-1 0 0 0,0 1 0 0 0,0-1 0 0 0,0 1 0 0 0,0-1 0 0 0,0 1 0 0 0,0 0 0 0 0,0 0 0 0 0,-1-1 0 0 0,1 1 0 0 0,0 0 0 0 0,-1 0 0 0 0,0 0 0 0 0,1 0 0 0 0,-1 0 0 0 0,-1 8 18 0 0,0 0 0 0 0,0 0 0 0 0,-1 0 1 0 0,0-1-1 0 0,-1 1 0 0 0,0-1 0 0 0,-4 9-18 0 0,-8 15-34 0 0,-12 17 34 0 0,10-18-53 0 0,-81 149-171 0 0,80-144 224 0 0,2 1 0 0 0,1 1 0 0 0,-5 25 0 0 0,18-51 10 0 0,-1 0-1 0 0,2 0 0 0 0,0-1 1 0 0,0 1-1 0 0,1 0 0 0 0,1 0 1 0 0,0 0-1 0 0,1 3-9 0 0,-2-14 24 0 0,0 1 1 0 0,1-1-1 0 0,-1 0 0 0 0,1 0 0 0 0,0 1 1 0 0,-1-1-1 0 0,1 0 0 0 0,0 0 0 0 0,0 0 0 0 0,1 1 1 0 0,-1-1-1 0 0,0 0 0 0 0,1-1 0 0 0,-1 1 1 0 0,1 0-1 0 0,-1 0 0 0 0,1-1 0 0 0,0 1 1 0 0,0-1-1 0 0,0 1 0 0 0,0-1 0 0 0,0 0 0 0 0,0 0 1 0 0,0 0-1 0 0,0 0 0 0 0,0 0 0 0 0,1 0 1 0 0,-1-1-1 0 0,0 1 0 0 0,1-1 0 0 0,-1 1 1 0 0,0-1-1 0 0,2 0-24 0 0,8 0 102 0 0,-1 0 0 0 0,1-1-1 0 0,-1 0 1 0 0,1-1 0 0 0,-1-1 0 0 0,2 0-102 0 0,-10 2-11 0 0,9-2-49 0 0,1-1 1 0 0,-1-1-1 0 0,8-4 60 0 0,8-4-368 0 0,-17 8-262 0 0,-1 0 0 0 0,0-1 0 0 0,0 0-1 0 0,6-6 631 0 0,-4 4-3960 0 0,-3 3-1590 0 0</inkml:trace>
  <inkml:trace contextRef="#ctx0" brushRef="#br0" timeOffset="2363.995">1605 849 18399 0 0,'-2'-1'422'0'0,"2"1"-429"0"0,-1 0 0 0 0,1 0 0 0 0,-1 0 0 0 0,1 0 1 0 0,0-1-1 0 0,0 1 0 0 0,-1 0 0 0 0,1 0 0 0 0,0 0 0 0 0,-1-1 0 0 0,1 1 1 0 0,0 0-1 0 0,0-1 0 0 0,-1 1 0 0 0,1 0 0 0 0,0 0 0 0 0,0-1 0 0 0,0 1 1 0 0,-1 0-1 0 0,1-1 0 0 0,0 1 0 0 0,0 0 0 0 0,0-1 0 0 0,0 1 0 0 0,0-1 1 0 0,0 1 6 0 0,3-14-1300 0 0,-2 9 116 0 0,0 0 0 0 0,0 0 0 0 0,0 0 0 0 0,-1 0-1 0 0,1-5 1185 0 0,-12 7 680 0 0,7 2-518 0 0,1 1 0 0 0,0 0 0 0 0,0 0 0 0 0,0 1 0 0 0,0-1-1 0 0,0 1 1 0 0,-1-1 0 0 0,1 1 0 0 0,0 0 0 0 0,0 0 0 0 0,1 1 0 0 0,-1-1-1 0 0,0 1 1 0 0,0-1 0 0 0,1 1 0 0 0,-1 0-162 0 0,-9 7 936 0 0,0 0-1 0 0,-9 10-935 0 0,8-7 411 0 0,10-9-319 0 0,0 0 0 0 0,0 0 1 0 0,1 0-1 0 0,0 1 0 0 0,0-1 0 0 0,0 1 0 0 0,0-1 0 0 0,0 1 0 0 0,0-1 0 0 0,1 1-92 0 0,-11 39 363 0 0,8-29-326 0 0,3-7-28 0 0,1 0-1 0 0,-1-1 0 0 0,1 1 0 0 0,1 0 0 0 0,-1 0 0 0 0,1 0 0 0 0,0-1 0 0 0,0 1 0 0 0,3 5-8 0 0,0 6-7 0 0,0-1-11 0 0,1 0 0 0 0,1 0 0 0 0,0-1 0 0 0,1 0 0 0 0,1 0 0 0 0,7 10 18 0 0,17 23-188 0 0,14 15 188 0 0,-36-50-34 0 0,22 23 37 0 0,-21-25-42 0 0,0 1 1 0 0,3 6 38 0 0,-10-13-14 0 0,13 22 109 0 0,-17-26-76 0 0,1-1 0 0 0,-1 0 0 0 0,1 1 0 0 0,-1-1 0 0 0,0 1 1 0 0,0-1-1 0 0,1 1 0 0 0,-1-1 0 0 0,0 1 0 0 0,0-1 0 0 0,0 1 0 0 0,-1-1 0 0 0,1 1 0 0 0,0-1 0 0 0,0 1 0 0 0,-1-1 0 0 0,1 1 0 0 0,-1-1 0 0 0,0 0 0 0 0,1 1-19 0 0,-2 2 64 0 0,-1-1 0 0 0,1 1-1 0 0,-1-1 1 0 0,1 0-1 0 0,-1 0 1 0 0,0 0 0 0 0,0 0-1 0 0,0 0 1 0 0,0-1-1 0 0,-1 1 1 0 0,1-1 0 0 0,-1 0-1 0 0,0 0 1 0 0,1 0 0 0 0,-1-1-1 0 0,0 1 1 0 0,0-1-1 0 0,0 0 1 0 0,0 0 0 0 0,0 0-1 0 0,-1 0-63 0 0,-2-1-22 0 0,0 0 0 0 0,0 0-1 0 0,0-1 1 0 0,0 0 0 0 0,0 0-1 0 0,1 0 1 0 0,-1-1 0 0 0,0 0-1 0 0,1 0 1 0 0,-1-1 0 0 0,1 0-1 0 0,-4-2 23 0 0,-4-3-5 0 0,1 0-1 0 0,0 0 0 0 0,0-1 0 0 0,-3-5 6 0 0,11 10-16 0 0,0 0-1 0 0,1-1 1 0 0,0 0-1 0 0,0 0 1 0 0,0 0-1 0 0,0 0 1 0 0,1-1-1 0 0,0 1 1 0 0,0-1-1 0 0,0 0 1 0 0,1 0-1 0 0,0-1 17 0 0,0 0 3 0 0,0 0 1 0 0,0-1-1 0 0,1 1 0 0 0,0-1 1 0 0,1 1-1 0 0,-1-1 0 0 0,2-3-3 0 0,-1 6 61 0 0,1 0 0 0 0,0 0 0 0 0,1 0 0 0 0,-1 0 0 0 0,1 0 0 0 0,0 0 0 0 0,0 0 0 0 0,0 0 0 0 0,1 1-1 0 0,0-1 1 0 0,1-1-61 0 0,23-28-141 0 0,1 1 0 0 0,1 2-1 0 0,2 0 1 0 0,8-3 141 0 0,14-11-711 0 0,41-37-687 0 0,-77 65 1340 0 0,-1-1 0 0 0,-1 0 0 0 0,0-1 0 0 0,1-3 58 0 0,-11 14 161 0 0,-1 1 0 0 0,1-1 1 0 0,-2 0-1 0 0,1 0 0 0 0,-1 0 1 0 0,0 0-1 0 0,0-1 0 0 0,0-4-161 0 0,-3 10 27 0 0,0 1-1 0 0,0 0 0 0 0,0 0 0 0 0,0-1 0 0 0,-1 1 1 0 0,1 0-1 0 0,0 0 0 0 0,-1 0 0 0 0,0-1 0 0 0,1 1 1 0 0,-1 0-1 0 0,0 0 0 0 0,0 0 0 0 0,0 0 0 0 0,-1 0 1 0 0,1 0-1 0 0,0 1 0 0 0,-1-1-26 0 0,0-1 3 0 0,0 1 0 0 0,0 0 0 0 0,0 0-1 0 0,0 0 1 0 0,0 1 0 0 0,0-1 0 0 0,0 0 0 0 0,-1 1 0 0 0,1-1 0 0 0,-1 1 0 0 0,1 0 0 0 0,-1 0 0 0 0,1 0-1 0 0,-3 0-2 0 0,-3 0-31 0 0,-1 0 0 0 0,0 1 0 0 0,1 0 0 0 0,-1 0 0 0 0,0 1-1 0 0,1 0 1 0 0,-1 1 0 0 0,0 0 0 0 0,1 0 0 0 0,0 1 0 0 0,-1 0-1 0 0,1 1 32 0 0,-21 9-177 0 0,1 2-1 0 0,-18 11 178 0 0,36-19-15 0 0,-11 6 7 0 0,0 2-1 0 0,1 0 0 0 0,0 1 0 0 0,2 2 0 0 0,0-1 0 0 0,0 2 0 0 0,2 0 0 0 0,1 2 0 0 0,-1 0 9 0 0,13-16-72 0 0,1 0-1 0 0,-1 1 1 0 0,1-1-1 0 0,0 1 0 0 0,0-1 1 0 0,0 1-1 0 0,1 0 1 0 0,0 0-1 0 0,0 0 0 0 0,1-1 1 0 0,-1 1-1 0 0,1 0 0 0 0,1 3 73 0 0,2 8-336 0 0</inkml:trace>
  <inkml:trace contextRef="#ctx0" brushRef="#br0" timeOffset="2884.002">2283 840 9528 0 0,'0'0'216'0'0,"0"0"32"0"0,0 0 10 0 0,1 0-34 0 0,6-3-61 0 0,-5 2 440 0 0,-2 1 182 0 0,0 0 23 0 0,0 2-555 0 0,-1-1 1 0 0,1 1-1 0 0,0 0 1 0 0,0-1-1 0 0,-1 1 1 0 0,1 0-1 0 0,-1-1 1 0 0,0 1-1 0 0,1-1 1 0 0,-2 2-254 0 0,-62 94 4116 0 0,38-59-3221 0 0,-4 6 873 0 0,-22 45-1768 0 0,25-43 151 0 0,-9 19-2 0 0,27-44-145 0 0,-34 73-45 0 0,3 5 41 0 0,26-66-290 0 0,-1-1-1 0 0,-6 7 291 0 0,-10 23-1002 0 0,28-55 757 0 0,-1-2-1 0 0,0 1 1 0 0,1 0-1 0 0,-2-1 1 0 0,1 1-1 0 0,-2 0 246 0 0,-9 9-5554 0 0,6-6-390 0 0</inkml:trace>
  <inkml:trace contextRef="#ctx0" brushRef="#br0" timeOffset="3232.998">1902 993 22487 0 0,'-21'19'1379'0'0,"16"-16"-1269"0"0,1 0-1 0 0,0 1 0 0 0,1-1 1 0 0,-1 1-1 0 0,1 0 0 0 0,-1 0 0 0 0,1 0 1 0 0,0 0-1 0 0,1 1 0 0 0,-3 3-109 0 0,2-2-40 0 0,1 1-1 0 0,0 0 0 0 0,0 0 1 0 0,0 0-1 0 0,1 1 0 0 0,0-1 1 0 0,1 0-1 0 0,-1 0 0 0 0,1 1 1 0 0,1-1-1 0 0,-1 0 0 0 0,1 0 1 0 0,1 0-1 0 0,-1 1 0 0 0,1-1 1 0 0,0 0-1 0 0,1-1 0 0 0,0 1 1 0 0,0 0-1 0 0,0-1 0 0 0,1 0 1 0 0,0 0-1 0 0,0 0 0 0 0,1 0 1 0 0,-1 0-1 0 0,1-1 0 0 0,0 0 1 0 0,1 0-1 0 0,-1 0 0 0 0,1-1 1 0 0,0 0-1 0 0,0 0 0 0 0,1 0 1 0 0,-1-1-1 0 0,1 0 0 0 0,1 1 41 0 0,21 8-754 0 0,-17-6 322 0 0,0-1 0 0 0,-1-1 0 0 0,1 0 1 0 0,1-1-1 0 0,-1 0 0 0 0,11 1 432 0 0,-9-3-224 0 0,7 1-469 0 0,0-1 0 0 0,-1-1 0 0 0,15-2 693 0 0,-15 1-517 0 0,-17 2 396 0 0,-1-1 0 0 0,0 0 0 0 0,0 0 1 0 0,1 0-1 0 0,-1 0 0 0 0,0 0 1 0 0,0 0-1 0 0,1-1 0 0 0,-1 1 0 0 0,0-1 1 0 0,0 1-1 0 0,0-1 0 0 0,0 0 1 0 0,0 0-1 0 0,0 0 0 0 0,1-1 121 0 0,-2 2-1142 0 0</inkml:trace>
  <inkml:trace contextRef="#ctx0" brushRef="#br0" timeOffset="10453.002">2596 708 14336 0 0,'0'0'330'0'0,"0"0"45"0"0,0 0 17 0 0,0 0-47 0 0,0 0-203 0 0,0 0-20 0 0,0 0 20 0 0,0 0 2 0 0,0 0-11 0 0,0 0-45 0 0,0 0-22 0 0,0 0-2 0 0,0 0-34 0 0,0 0-148 0 0,-6-6-424 0 0,-12 2 451 0 0,9 2 239 0 0,-19-4 2625 0 0,26 6-2303 0 0,2 0-29 0 0,0 0-8 0 0,0 0-5 0 0,0 0-17 0 0,0 0-10 0 0,0 0-1 0 0,6-4 80 0 0,17-3-380 0 0,9-3 43 0 0,0 2-1 0 0,19-3-142 0 0,-41 10 31 0 0,0 0 1 0 0,0 0 0 0 0,0 1-1 0 0,1 0 1 0 0,-1 1-1 0 0,0 0 1 0 0,0 0-1 0 0,0 1 1 0 0,0 1-1 0 0,6 1-31 0 0,-11-2 16 0 0,-1 0 1 0 0,1 0-1 0 0,-1 0 0 0 0,1 0 0 0 0,-1 1 0 0 0,0-1 0 0 0,0 1 1 0 0,0 1-17 0 0,4 2 9 0 0,-5-4-5 0 0,-1 0 1 0 0,1 1-1 0 0,-1-1 0 0 0,0 0 1 0 0,0 1-1 0 0,0-1 0 0 0,0 1 1 0 0,0 0-1 0 0,0 0 0 0 0,-1 0 1 0 0,1 0-1 0 0,-1 0 1 0 0,0 0-1 0 0,0 0 0 0 0,1 3-4 0 0,-1 0-2 0 0,0 0 0 0 0,0 0-1 0 0,-1 0 1 0 0,0 0-1 0 0,0 0 1 0 0,-1 0 0 0 0,1 0-1 0 0,-1 0 1 0 0,-1-1-1 0 0,1 1 1 0 0,-2 4 2 0 0,-5 12-18 0 0,-1 1 1 0 0,-5 5 17 0 0,6-9-3 0 0,1-7-12 0 0,0 1 0 0 0,-1-2 0 0 0,-4 6 15 0 0,-7 11-19 0 0,-68 96 19 0 0,1-11 0 0 0,4-4 0 0 0,45-48 64 0 0,33-56-64 0 0,1 0 0 0 0,-1 0 0 0 0,2 0 0 0 0,-1 0 0 0 0,0 1 0 0 0,1-1 0 0 0,0 1 0 0 0,0-1 0 0 0,1 1 0 0 0,0 0 0 0 0,-1 3 0 0 0,2-5 0 0 0,0 1 0 0 0,0 0 0 0 0,0 0 0 0 0,1 0 0 0 0,0 0 0 0 0,0 0 0 0 0,0-1 0 0 0,0 1 0 0 0,1 0 0 0 0,0-1 0 0 0,0 1 0 0 0,0-1 0 0 0,2 3 0 0 0,0-1 41 0 0,-1-1-1 0 0,1 0 1 0 0,1 0-1 0 0,-1 0 1 0 0,1 0-1 0 0,-1-1 1 0 0,1 1-1 0 0,1-1 1 0 0,-1-1-1 0 0,0 1 1 0 0,1-1-1 0 0,0 0 1 0 0,0 0-1 0 0,0 0 0 0 0,0-1 1 0 0,0 0-1 0 0,1 0 1 0 0,-1-1-1 0 0,1 0 1 0 0,-1 0-1 0 0,1 0 1 0 0,-1-1-1 0 0,1 0 1 0 0,-1 0-1 0 0,1-1-40 0 0,27-3 212 0 0,14-4-212 0 0,-38 5 9 0 0,1 0 1 0 0,0 0-1 0 0,0-1 0 0 0,-1 0 1 0 0,0-1-1 0 0,4-2-9 0 0,12-8 44 0 0,-15 9-1 0 0,0 0 0 0 0,-1-1 0 0 0,0 0 0 0 0,9-8-43 0 0,23-23-954 0 0,-41 37 383 0 0,2-2-283 0 0,-1 1-434 0 0,-2 0-4050 0 0,0 2-1416 0 0</inkml:trace>
  <inkml:trace contextRef="#ctx0" brushRef="#br0" timeOffset="11282.999">3415 767 13104 0 0,'-7'0'633'0'0,"3"-1"-541"0"0,0 0 0 0 0,-1 1 0 0 0,1 0 1 0 0,0-1-1 0 0,-1 2 0 0 0,1-1 0 0 0,0 0 0 0 0,0 1 1 0 0,-1 0-1 0 0,1 0 0 0 0,0 0 0 0 0,0 1 0 0 0,0-1 1 0 0,-3 2-93 0 0,-23 12 1580 0 0,24-13-1322 0 0,0 0 0 0 0,1 1 0 0 0,-1 0-1 0 0,-2 2-257 0 0,-2 2 120 0 0,1 0-1 0 0,0 1 0 0 0,0-1 0 0 0,1 2 0 0 0,0-1 1 0 0,0 1-1 0 0,1 0 0 0 0,0 1 0 0 0,1 0 0 0 0,0 0 1 0 0,1 0-1 0 0,0 1 0 0 0,0 0 0 0 0,1 0 0 0 0,0 0 1 0 0,1 0-1 0 0,1 1 0 0 0,0-1 0 0 0,0 1 0 0 0,1 1-119 0 0,1-5 60 0 0,0-1 0 0 0,0 1 0 0 0,1 0 0 0 0,0 0 0 0 0,0 0 0 0 0,1 0 0 0 0,0-1 0 0 0,1 1 0 0 0,-1-1 0 0 0,1 1 0 0 0,1-1 0 0 0,0 0 0 0 0,0 0 0 0 0,0 0 0 0 0,1-1 0 0 0,-1 0 0 0 0,2 0 0 0 0,4 5-60 0 0,5 4 205 0 0,1-1 0 0 0,0-1 0 0 0,1 0 0 0 0,1-2 0 0 0,0 0 0 0 0,12 6-205 0 0,-22-13-5 0 0,0 1 1 0 0,-1 0-1 0 0,0 0 1 0 0,0 1-1 0 0,0 0 1 0 0,-1 0-1 0 0,1 1 1 0 0,2 4 4 0 0,-6-7 1 0 0,0-1 0 0 0,0 1 1 0 0,-1 0-1 0 0,0 0 0 0 0,0 0 1 0 0,0 0-1 0 0,0 1 0 0 0,-1-1 1 0 0,1 0-1 0 0,-1 1 0 0 0,0-1 1 0 0,0 1-1 0 0,-1-1 0 0 0,1 1 1 0 0,-1-1-1 0 0,0 1 0 0 0,-1 4-1 0 0,0-7 6 0 0,1 1-1 0 0,-1-1 0 0 0,0 0 1 0 0,0 0-1 0 0,0 1 1 0 0,-1-1-1 0 0,1 0 0 0 0,0 0 1 0 0,-1 0-1 0 0,1 0 0 0 0,-1 0 1 0 0,0-1-1 0 0,0 1 1 0 0,0 0-1 0 0,0-1 0 0 0,0 1-5 0 0,-6 3 14 0 0,1-1 0 0 0,-1 1 0 0 0,-7 2-14 0 0,11-6 1 0 0,1 0-1 0 0,-1 0 0 0 0,0 0 1 0 0,0-1-1 0 0,0 1 0 0 0,1-1 1 0 0,-1 0-1 0 0,0 0 1 0 0,0 0-1 0 0,0 0 0 0 0,0-1 1 0 0,1 0-1 0 0,-1 0 0 0 0,-2 0 0 0 0,-8-4-33 0 0,0 0 0 0 0,-13-7 33 0 0,26 12-3 0 0,-33-17-107 0 0,-42-17-36 0 0,16 11-46 0 0,53 20 150 0 0,6 2 84 0 0,1 0-32 0 0,1-1 0 0 0,-1 0 0 0 0,1 0-1 0 0,-1 1 1 0 0,1-1 0 0 0,0 0 0 0 0,-1 1 0 0 0,1-1-1 0 0,0 1 1 0 0,0-1 0 0 0,0 1 0 0 0,1-1-10 0 0,4-6 2 0 0,1 0 1 0 0,1 0 0 0 0,-1 1 0 0 0,2 0-3 0 0,22-24-1 0 0,30-36 85 0 0,50-41-84 0 0,-98 96 41 0 0,14-11 178 0 0,-2-1 1 0 0,0-2 0 0 0,5-9-220 0 0,-8 10 202 0 0,10-14-14 0 0,-31 37-185 0 0,0 0 2 0 0,1 0 0 0 0,-1 0 0 0 0,0 0-1 0 0,0 0 1 0 0,0 0 0 0 0,0-1 0 0 0,0 1 0 0 0,0 0 0 0 0,0-1 0 0 0,-1 1 0 0 0,1 0-1 0 0,-1-1 1 0 0,0 0-5 0 0,6-54-152 0 0,-6 40 46 0 0,-1-1 0 0 0,-1 0 1 0 0,-1 1-1 0 0,-4-16 106 0 0,4 23-26 0 0,0 0 0 0 0,0 0 1 0 0,-1 0-1 0 0,-1 0 0 0 0,0 1 0 0 0,0 0 1 0 0,-1 0-1 0 0,-5-7 26 0 0,3 6-9 0 0,2 2 15 0 0,-1 1 1 0 0,1-1-1 0 0,-1 2 1 0 0,-1-1 0 0 0,0 0-7 0 0,6 5 5 0 0,-1 1 1 0 0,1-1 0 0 0,0 1 0 0 0,-1 0-1 0 0,1 0 1 0 0,-1 0 0 0 0,0 0 0 0 0,1 0-1 0 0,-1 0 1 0 0,0 1 0 0 0,0-1 0 0 0,1 1-1 0 0,-1 0 1 0 0,0 0 0 0 0,0 0 0 0 0,0 0-1 0 0,1 0 1 0 0,-1 1 0 0 0,0-1 0 0 0,0 1-6 0 0,-2 0-4 0 0,0 1 0 0 0,0 0 0 0 0,1 0 0 0 0,-1 0 1 0 0,1 1-1 0 0,-1-1 0 0 0,1 1 0 0 0,0 0 0 0 0,0 0 1 0 0,0 1-1 0 0,0-1 0 0 0,0 1 0 0 0,1 0 0 0 0,-2 2 4 0 0,-4 7-37 0 0,1 0 0 0 0,0 1-1 0 0,1 0 1 0 0,0 1 37 0 0,0 0 0 0 0,-6 19-1241 0 0,7 0-3736 0 0,1 2-1999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B9C24-E9CF-46D0-BC37-D781663FDACE}" type="datetimeFigureOut">
              <a:rPr lang="en-US" smtClean="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6174F-81AF-4D1A-A3F8-FAFBD2EF1EE2}" type="slidenum">
              <a:rPr lang="en-US" smtClean="0"/>
              <a:t>‹#›</a:t>
            </a:fld>
            <a:endParaRPr lang="en-US"/>
          </a:p>
        </p:txBody>
      </p:sp>
    </p:spTree>
    <p:extLst>
      <p:ext uri="{BB962C8B-B14F-4D97-AF65-F5344CB8AC3E}">
        <p14:creationId xmlns:p14="http://schemas.microsoft.com/office/powerpoint/2010/main" val="406648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many of you have developer background?</a:t>
            </a:r>
          </a:p>
          <a:p>
            <a:r>
              <a:rPr lang="en-GB" dirty="0"/>
              <a:t>How many of you are familiar with </a:t>
            </a:r>
            <a:r>
              <a:rPr lang="en-GB" dirty="0" err="1"/>
              <a:t>.Net</a:t>
            </a:r>
            <a:r>
              <a:rPr lang="en-GB" dirty="0"/>
              <a:t>?</a:t>
            </a:r>
          </a:p>
          <a:p>
            <a:r>
              <a:rPr lang="en-GB" dirty="0"/>
              <a:t>How many of you have already developed AI model?</a:t>
            </a:r>
            <a:br>
              <a:rPr lang="en-GB" baseline="0" dirty="0">
                <a:cs typeface="Calibri"/>
              </a:rPr>
            </a:br>
            <a:endParaRPr lang="en-GB" dirty="0">
              <a:cs typeface="Calibri"/>
            </a:endParaRPr>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dirty="0"/>
          </a:p>
        </p:txBody>
      </p:sp>
    </p:spTree>
    <p:extLst>
      <p:ext uri="{BB962C8B-B14F-4D97-AF65-F5344CB8AC3E}">
        <p14:creationId xmlns:p14="http://schemas.microsoft.com/office/powerpoint/2010/main" val="714884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6174F-81AF-4D1A-A3F8-FAFBD2EF1EE2}" type="slidenum">
              <a:rPr lang="en-US" smtClean="0"/>
              <a:t>34</a:t>
            </a:fld>
            <a:endParaRPr lang="en-US"/>
          </a:p>
        </p:txBody>
      </p:sp>
    </p:spTree>
    <p:extLst>
      <p:ext uri="{BB962C8B-B14F-4D97-AF65-F5344CB8AC3E}">
        <p14:creationId xmlns:p14="http://schemas.microsoft.com/office/powerpoint/2010/main" val="62736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50</a:t>
            </a:fld>
            <a:endParaRPr lang="en-GB"/>
          </a:p>
        </p:txBody>
      </p:sp>
    </p:spTree>
    <p:extLst>
      <p:ext uri="{BB962C8B-B14F-4D97-AF65-F5344CB8AC3E}">
        <p14:creationId xmlns:p14="http://schemas.microsoft.com/office/powerpoint/2010/main" val="93655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6174F-81AF-4D1A-A3F8-FAFBD2EF1EE2}" type="slidenum">
              <a:rPr lang="en-US" smtClean="0"/>
              <a:t>51</a:t>
            </a:fld>
            <a:endParaRPr lang="en-US"/>
          </a:p>
        </p:txBody>
      </p:sp>
    </p:spTree>
    <p:extLst>
      <p:ext uri="{BB962C8B-B14F-4D97-AF65-F5344CB8AC3E}">
        <p14:creationId xmlns:p14="http://schemas.microsoft.com/office/powerpoint/2010/main" val="48152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6174F-81AF-4D1A-A3F8-FAFBD2EF1EE2}" type="slidenum">
              <a:rPr lang="en-US" smtClean="0"/>
              <a:t>2</a:t>
            </a:fld>
            <a:endParaRPr lang="en-US"/>
          </a:p>
        </p:txBody>
      </p:sp>
    </p:spTree>
    <p:extLst>
      <p:ext uri="{BB962C8B-B14F-4D97-AF65-F5344CB8AC3E}">
        <p14:creationId xmlns:p14="http://schemas.microsoft.com/office/powerpoint/2010/main" val="1159834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1995: 5M transistors on a chip (the population of NYC at that time)</a:t>
            </a:r>
          </a:p>
          <a:p>
            <a:r>
              <a:rPr lang="en-US" dirty="0">
                <a:solidFill>
                  <a:schemeClr val="bg1"/>
                </a:solidFill>
              </a:rPr>
              <a:t>1995 was also the launch of the first Pentium and of Windows 95 everything changed</a:t>
            </a:r>
          </a:p>
          <a:p>
            <a:endParaRPr lang="en-US" dirty="0">
              <a:solidFill>
                <a:schemeClr val="bg1"/>
              </a:solidFill>
            </a:endParaRPr>
          </a:p>
          <a:p>
            <a:r>
              <a:rPr lang="en-US" dirty="0">
                <a:solidFill>
                  <a:schemeClr val="bg1"/>
                </a:solidFill>
              </a:rPr>
              <a:t>2005: 160M transistors on a single chip. This matches the population of the entire East Coast </a:t>
            </a:r>
          </a:p>
          <a:p>
            <a:r>
              <a:rPr lang="en-US" dirty="0">
                <a:solidFill>
                  <a:schemeClr val="bg1"/>
                </a:solidFill>
              </a:rPr>
              <a:t>Pentium 4 came out. Web was growing and there was the mobile around the corner</a:t>
            </a:r>
          </a:p>
          <a:p>
            <a:endParaRPr lang="en-US" dirty="0">
              <a:solidFill>
                <a:schemeClr val="bg1"/>
              </a:solidFill>
            </a:endParaRPr>
          </a:p>
          <a:p>
            <a:r>
              <a:rPr lang="en-US" dirty="0">
                <a:solidFill>
                  <a:schemeClr val="bg1"/>
                </a:solidFill>
              </a:rPr>
              <a:t>2010: 1 Billion transistor, post iPhone, post iPad, post connect world. We were doing gesture and voice recognition in our living room for 150 dollars!</a:t>
            </a:r>
          </a:p>
          <a:p>
            <a:endParaRPr lang="en-US" dirty="0">
              <a:solidFill>
                <a:schemeClr val="bg1"/>
              </a:solidFill>
            </a:endParaRPr>
          </a:p>
          <a:p>
            <a:r>
              <a:rPr lang="en-US" dirty="0">
                <a:solidFill>
                  <a:schemeClr val="bg1"/>
                </a:solidFill>
              </a:rPr>
              <a:t>2015: 7.6 Billions transistors on a chip, that’s a transistor for every man, woman and child on Earth</a:t>
            </a:r>
          </a:p>
          <a:p>
            <a:endParaRPr lang="en-US" dirty="0">
              <a:solidFill>
                <a:schemeClr val="bg1"/>
              </a:solidFill>
            </a:endParaRPr>
          </a:p>
          <a:p>
            <a:r>
              <a:rPr lang="en-US" dirty="0">
                <a:solidFill>
                  <a:schemeClr val="bg1"/>
                </a:solidFill>
              </a:rPr>
              <a:t>2017: In two years we filled up another planet</a:t>
            </a:r>
          </a:p>
          <a:p>
            <a:endParaRPr lang="en-US" dirty="0">
              <a:solidFill>
                <a:schemeClr val="bg1"/>
              </a:solidFill>
            </a:endParaRPr>
          </a:p>
          <a:p>
            <a:r>
              <a:rPr lang="en-US" dirty="0">
                <a:solidFill>
                  <a:schemeClr val="bg1"/>
                </a:solidFill>
              </a:rPr>
              <a:t>It took 30 year to fill up NYC and 10 years to fill up the entire world</a:t>
            </a:r>
          </a:p>
          <a:p>
            <a:endParaRPr lang="en-US" dirty="0">
              <a:solidFill>
                <a:schemeClr val="bg1"/>
              </a:solidFill>
            </a:endParaRPr>
          </a:p>
          <a:p>
            <a:r>
              <a:rPr lang="en-US" dirty="0">
                <a:solidFill>
                  <a:schemeClr val="bg1"/>
                </a:solidFill>
              </a:rPr>
              <a:t>This is the compute that’s changing the face of computation of ML and DL and driving it</a:t>
            </a: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339781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1995: 5M transistors on a chip (the population of NYC at that time)</a:t>
            </a:r>
          </a:p>
          <a:p>
            <a:r>
              <a:rPr lang="en-US" dirty="0">
                <a:solidFill>
                  <a:schemeClr val="bg1"/>
                </a:solidFill>
              </a:rPr>
              <a:t>1995 was also the launch of the first Pentium and of Windows 95 everything changed</a:t>
            </a:r>
          </a:p>
          <a:p>
            <a:endParaRPr lang="en-US" dirty="0">
              <a:solidFill>
                <a:schemeClr val="bg1"/>
              </a:solidFill>
            </a:endParaRPr>
          </a:p>
          <a:p>
            <a:r>
              <a:rPr lang="en-US" dirty="0">
                <a:solidFill>
                  <a:schemeClr val="bg1"/>
                </a:solidFill>
              </a:rPr>
              <a:t>2005: 160M transistors on a single chip. This matches the population of the entire East Coast </a:t>
            </a:r>
          </a:p>
          <a:p>
            <a:r>
              <a:rPr lang="en-US" dirty="0">
                <a:solidFill>
                  <a:schemeClr val="bg1"/>
                </a:solidFill>
              </a:rPr>
              <a:t>Pentium 4 came out. Web was growing and there was the mobile around the corner</a:t>
            </a:r>
          </a:p>
          <a:p>
            <a:endParaRPr lang="en-US" dirty="0">
              <a:solidFill>
                <a:schemeClr val="bg1"/>
              </a:solidFill>
            </a:endParaRPr>
          </a:p>
          <a:p>
            <a:r>
              <a:rPr lang="en-US" dirty="0">
                <a:solidFill>
                  <a:schemeClr val="bg1"/>
                </a:solidFill>
              </a:rPr>
              <a:t>2010: 1 Billion transistor, post iPhone, post iPad, post connect world. We were doing gesture and voice recognition in our living room for 150 dollars!</a:t>
            </a:r>
          </a:p>
          <a:p>
            <a:endParaRPr lang="en-US" dirty="0">
              <a:solidFill>
                <a:schemeClr val="bg1"/>
              </a:solidFill>
            </a:endParaRPr>
          </a:p>
          <a:p>
            <a:r>
              <a:rPr lang="en-US" dirty="0">
                <a:solidFill>
                  <a:schemeClr val="bg1"/>
                </a:solidFill>
              </a:rPr>
              <a:t>2015: 7.6 Billions transistors on a chip, that’s a transistor for every man, woman and child on Earth</a:t>
            </a:r>
          </a:p>
          <a:p>
            <a:endParaRPr lang="en-US" dirty="0">
              <a:solidFill>
                <a:schemeClr val="bg1"/>
              </a:solidFill>
            </a:endParaRPr>
          </a:p>
          <a:p>
            <a:r>
              <a:rPr lang="en-US" dirty="0">
                <a:solidFill>
                  <a:schemeClr val="bg1"/>
                </a:solidFill>
              </a:rPr>
              <a:t>2017: In two years we filled up another planet</a:t>
            </a:r>
          </a:p>
          <a:p>
            <a:endParaRPr lang="en-US" dirty="0">
              <a:solidFill>
                <a:schemeClr val="bg1"/>
              </a:solidFill>
            </a:endParaRPr>
          </a:p>
          <a:p>
            <a:r>
              <a:rPr lang="en-US" dirty="0">
                <a:solidFill>
                  <a:schemeClr val="bg1"/>
                </a:solidFill>
              </a:rPr>
              <a:t>It took 30 year to fill up NYC and 10 years to fill up the entire world</a:t>
            </a:r>
          </a:p>
          <a:p>
            <a:endParaRPr lang="en-US" dirty="0">
              <a:solidFill>
                <a:schemeClr val="bg1"/>
              </a:solidFill>
            </a:endParaRPr>
          </a:p>
          <a:p>
            <a:r>
              <a:rPr lang="en-US" dirty="0">
                <a:solidFill>
                  <a:schemeClr val="bg1"/>
                </a:solidFill>
              </a:rPr>
              <a:t>This is the compute that’s changing the face of computation of ML and DL and driving it</a:t>
            </a: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96464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1995: 5M transistors on a chip (the population of NYC at that time)</a:t>
            </a:r>
          </a:p>
          <a:p>
            <a:r>
              <a:rPr lang="en-US" dirty="0">
                <a:solidFill>
                  <a:schemeClr val="bg1"/>
                </a:solidFill>
              </a:rPr>
              <a:t>1995 was also the launch of the first Pentium and of Windows 95 everything changed</a:t>
            </a:r>
          </a:p>
          <a:p>
            <a:endParaRPr lang="en-US" dirty="0">
              <a:solidFill>
                <a:schemeClr val="bg1"/>
              </a:solidFill>
            </a:endParaRPr>
          </a:p>
          <a:p>
            <a:r>
              <a:rPr lang="en-US" dirty="0">
                <a:solidFill>
                  <a:schemeClr val="bg1"/>
                </a:solidFill>
              </a:rPr>
              <a:t>2005: 160M transistors on a single chip. This matches the population of the entire East Coast </a:t>
            </a:r>
          </a:p>
          <a:p>
            <a:r>
              <a:rPr lang="en-US" dirty="0">
                <a:solidFill>
                  <a:schemeClr val="bg1"/>
                </a:solidFill>
              </a:rPr>
              <a:t>Pentium 4 came out. Web was growing and there was the mobile around the corner</a:t>
            </a:r>
          </a:p>
          <a:p>
            <a:endParaRPr lang="en-US" dirty="0">
              <a:solidFill>
                <a:schemeClr val="bg1"/>
              </a:solidFill>
            </a:endParaRPr>
          </a:p>
          <a:p>
            <a:r>
              <a:rPr lang="en-US" dirty="0">
                <a:solidFill>
                  <a:schemeClr val="bg1"/>
                </a:solidFill>
              </a:rPr>
              <a:t>2010: 1 Billion transistor, post iPhone, post iPad, post connect world. We were doing gesture and voice recognition in our living room for 150 dollars!</a:t>
            </a:r>
          </a:p>
          <a:p>
            <a:endParaRPr lang="en-US" dirty="0">
              <a:solidFill>
                <a:schemeClr val="bg1"/>
              </a:solidFill>
            </a:endParaRPr>
          </a:p>
          <a:p>
            <a:r>
              <a:rPr lang="en-US" dirty="0">
                <a:solidFill>
                  <a:schemeClr val="bg1"/>
                </a:solidFill>
              </a:rPr>
              <a:t>2015: 7.6 Billions transistors on a chip, that’s a transistor for every man, woman and child on Earth</a:t>
            </a:r>
          </a:p>
          <a:p>
            <a:endParaRPr lang="en-US" dirty="0">
              <a:solidFill>
                <a:schemeClr val="bg1"/>
              </a:solidFill>
            </a:endParaRPr>
          </a:p>
          <a:p>
            <a:r>
              <a:rPr lang="en-US" dirty="0">
                <a:solidFill>
                  <a:schemeClr val="bg1"/>
                </a:solidFill>
              </a:rPr>
              <a:t>2017: In two years we filled up another planet</a:t>
            </a:r>
          </a:p>
          <a:p>
            <a:endParaRPr lang="en-US" dirty="0">
              <a:solidFill>
                <a:schemeClr val="bg1"/>
              </a:solidFill>
            </a:endParaRPr>
          </a:p>
          <a:p>
            <a:r>
              <a:rPr lang="en-US" dirty="0">
                <a:solidFill>
                  <a:schemeClr val="bg1"/>
                </a:solidFill>
              </a:rPr>
              <a:t>It took 30 year to fill up NYC and 10 years to fill up the entire world</a:t>
            </a:r>
          </a:p>
          <a:p>
            <a:endParaRPr lang="en-US" dirty="0">
              <a:solidFill>
                <a:schemeClr val="bg1"/>
              </a:solidFill>
            </a:endParaRPr>
          </a:p>
          <a:p>
            <a:r>
              <a:rPr lang="en-US" dirty="0">
                <a:solidFill>
                  <a:schemeClr val="bg1"/>
                </a:solidFill>
              </a:rPr>
              <a:t>This is the compute that’s changing the face of computation of ML and DL and driving it</a:t>
            </a:r>
          </a:p>
          <a:p>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67861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341256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7</a:t>
            </a:fld>
            <a:endParaRPr lang="en-GB"/>
          </a:p>
        </p:txBody>
      </p:sp>
    </p:spTree>
    <p:extLst>
      <p:ext uri="{BB962C8B-B14F-4D97-AF65-F5344CB8AC3E}">
        <p14:creationId xmlns:p14="http://schemas.microsoft.com/office/powerpoint/2010/main" val="174147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14</a:t>
            </a:fld>
            <a:endParaRPr lang="en-GB"/>
          </a:p>
        </p:txBody>
      </p:sp>
    </p:spTree>
    <p:extLst>
      <p:ext uri="{BB962C8B-B14F-4D97-AF65-F5344CB8AC3E}">
        <p14:creationId xmlns:p14="http://schemas.microsoft.com/office/powerpoint/2010/main" val="82797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205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rgbClr val="9B6A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6CFFB-00E7-AC4D-9A99-62ACB9F7B008}"/>
              </a:ext>
            </a:extLst>
          </p:cNvPr>
          <p:cNvSpPr>
            <a:spLocks noGrp="1"/>
          </p:cNvSpPr>
          <p:nvPr>
            <p:ph type="ctrTitle"/>
          </p:nvPr>
        </p:nvSpPr>
        <p:spPr>
          <a:xfrm>
            <a:off x="1524000" y="1122363"/>
            <a:ext cx="9144000" cy="2387600"/>
          </a:xfrm>
        </p:spPr>
        <p:txBody>
          <a:bodyPr anchor="b"/>
          <a:lstStyle>
            <a:lvl1pPr algn="ctr">
              <a:defRPr sz="6000">
                <a:solidFill>
                  <a:srgbClr val="FDAD00"/>
                </a:solidFill>
                <a:latin typeface="Prometo" panose="020B0604030203060203" pitchFamily="34" charset="0"/>
              </a:defRPr>
            </a:lvl1pPr>
          </a:lstStyle>
          <a:p>
            <a:r>
              <a:rPr lang="nl-NL" dirty="0"/>
              <a:t>Klik om stijl te bewerken</a:t>
            </a:r>
          </a:p>
        </p:txBody>
      </p:sp>
      <p:sp>
        <p:nvSpPr>
          <p:cNvPr id="3" name="Ondertitel 2">
            <a:extLst>
              <a:ext uri="{FF2B5EF4-FFF2-40B4-BE49-F238E27FC236}">
                <a16:creationId xmlns:a16="http://schemas.microsoft.com/office/drawing/2014/main" id="{1D531D08-1A4C-3F4D-8389-4929E9C5A3A2}"/>
              </a:ext>
            </a:extLst>
          </p:cNvPr>
          <p:cNvSpPr>
            <a:spLocks noGrp="1"/>
          </p:cNvSpPr>
          <p:nvPr>
            <p:ph type="subTitle" idx="1"/>
          </p:nvPr>
        </p:nvSpPr>
        <p:spPr>
          <a:xfrm>
            <a:off x="1524000" y="3602038"/>
            <a:ext cx="9144000" cy="1655762"/>
          </a:xfrm>
        </p:spPr>
        <p:txBody>
          <a:bodyPr/>
          <a:lstStyle>
            <a:lvl1pPr marL="0" indent="0" algn="ctr">
              <a:buNone/>
              <a:defRPr sz="2400">
                <a:solidFill>
                  <a:srgbClr val="FDAD00"/>
                </a:solidFill>
                <a:latin typeface="Prometo" panose="020B0604030203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4" name="Tijdelijke aanduiding voor datum 3">
            <a:extLst>
              <a:ext uri="{FF2B5EF4-FFF2-40B4-BE49-F238E27FC236}">
                <a16:creationId xmlns:a16="http://schemas.microsoft.com/office/drawing/2014/main" id="{80434273-3A20-8446-A7AD-A669A7CDD59B}"/>
              </a:ext>
            </a:extLst>
          </p:cNvPr>
          <p:cNvSpPr>
            <a:spLocks noGrp="1"/>
          </p:cNvSpPr>
          <p:nvPr>
            <p:ph type="dt" sz="half" idx="10"/>
          </p:nvPr>
        </p:nvSpPr>
        <p:spPr/>
        <p:txBody>
          <a:bodyPr/>
          <a:lstStyle>
            <a:lvl1pPr>
              <a:defRPr>
                <a:latin typeface="Prometo" panose="020B0604030203060203" pitchFamily="34" charset="0"/>
              </a:defRPr>
            </a:lvl1pPr>
          </a:lstStyle>
          <a:p>
            <a:fld id="{488EB3DB-1DE1-7C4E-9C21-1A1417203F6A}" type="datetimeFigureOut">
              <a:rPr lang="nl-NL" smtClean="0"/>
              <a:pPr/>
              <a:t>12-11-2019</a:t>
            </a:fld>
            <a:endParaRPr lang="nl-NL"/>
          </a:p>
        </p:txBody>
      </p:sp>
      <p:sp>
        <p:nvSpPr>
          <p:cNvPr id="5" name="Tijdelijke aanduiding voor voettekst 4">
            <a:extLst>
              <a:ext uri="{FF2B5EF4-FFF2-40B4-BE49-F238E27FC236}">
                <a16:creationId xmlns:a16="http://schemas.microsoft.com/office/drawing/2014/main" id="{1FBDA2D6-CB60-F546-9A8D-D9F5AD725C84}"/>
              </a:ext>
            </a:extLst>
          </p:cNvPr>
          <p:cNvSpPr>
            <a:spLocks noGrp="1"/>
          </p:cNvSpPr>
          <p:nvPr>
            <p:ph type="ftr" sz="quarter" idx="11"/>
          </p:nvPr>
        </p:nvSpPr>
        <p:spPr/>
        <p:txBody>
          <a:bodyPr/>
          <a:lstStyle>
            <a:lvl1pPr>
              <a:defRPr>
                <a:latin typeface="Prometo" panose="020B0604030203060203" pitchFamily="34" charset="0"/>
              </a:defRPr>
            </a:lvl1pPr>
          </a:lstStyle>
          <a:p>
            <a:endParaRPr lang="nl-NL" dirty="0"/>
          </a:p>
        </p:txBody>
      </p:sp>
      <p:sp>
        <p:nvSpPr>
          <p:cNvPr id="6" name="Tijdelijke aanduiding voor dianummer 5">
            <a:extLst>
              <a:ext uri="{FF2B5EF4-FFF2-40B4-BE49-F238E27FC236}">
                <a16:creationId xmlns:a16="http://schemas.microsoft.com/office/drawing/2014/main" id="{D75BC5DB-D8D8-C24B-87BB-038B4EED6A4A}"/>
              </a:ext>
            </a:extLst>
          </p:cNvPr>
          <p:cNvSpPr>
            <a:spLocks noGrp="1"/>
          </p:cNvSpPr>
          <p:nvPr>
            <p:ph type="sldNum" sz="quarter" idx="12"/>
          </p:nvPr>
        </p:nvSpPr>
        <p:spPr/>
        <p:txBody>
          <a:bodyPr/>
          <a:lstStyle>
            <a:lvl1pPr>
              <a:defRPr>
                <a:latin typeface="Prometo" panose="020B0604030203060203" pitchFamily="34" charset="0"/>
              </a:defRPr>
            </a:lvl1pPr>
          </a:lstStyle>
          <a:p>
            <a:fld id="{E1E312F7-18C7-FD48-9A8F-135CC762A502}" type="slidenum">
              <a:rPr lang="nl-NL" smtClean="0"/>
              <a:pPr/>
              <a:t>‹#›</a:t>
            </a:fld>
            <a:endParaRPr lang="nl-NL"/>
          </a:p>
        </p:txBody>
      </p:sp>
    </p:spTree>
    <p:extLst>
      <p:ext uri="{BB962C8B-B14F-4D97-AF65-F5344CB8AC3E}">
        <p14:creationId xmlns:p14="http://schemas.microsoft.com/office/powerpoint/2010/main" val="414602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92F996-EEAA-684D-882F-B5C8EBB3A48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743295BB-5397-E14D-9909-3BF4B16159BB}"/>
              </a:ext>
            </a:extLst>
          </p:cNvPr>
          <p:cNvSpPr>
            <a:spLocks noGrp="1"/>
          </p:cNvSpPr>
          <p:nvPr>
            <p:ph type="body" orient="vert" idx="1"/>
          </p:nvPr>
        </p:nvSpPr>
        <p:spPr/>
        <p:txBody>
          <a:bodyPr vert="eaVert"/>
          <a:lstStyle/>
          <a:p>
            <a:r>
              <a:rPr lang="nl-NL"/>
              <a:t>Tekststijl van het model bewerken
Tweede niveau
Derde niveau
Vierde niveau
Vijfde niveau</a:t>
            </a:r>
          </a:p>
        </p:txBody>
      </p:sp>
      <p:sp>
        <p:nvSpPr>
          <p:cNvPr id="4" name="Tijdelijke aanduiding voor datum 3">
            <a:extLst>
              <a:ext uri="{FF2B5EF4-FFF2-40B4-BE49-F238E27FC236}">
                <a16:creationId xmlns:a16="http://schemas.microsoft.com/office/drawing/2014/main" id="{18D37361-6230-2649-A5CB-C70A6EC63445}"/>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5" name="Tijdelijke aanduiding voor voettekst 4">
            <a:extLst>
              <a:ext uri="{FF2B5EF4-FFF2-40B4-BE49-F238E27FC236}">
                <a16:creationId xmlns:a16="http://schemas.microsoft.com/office/drawing/2014/main" id="{8573120A-9325-A345-89FF-2CC40EAE52A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DDCC52B-FAC1-C54E-95F3-396ECF2BFEE3}"/>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320559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1F19BA3-FCC2-5040-969A-81C5D020738F}"/>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84559497-7876-534A-871E-E62D423B133D}"/>
              </a:ext>
            </a:extLst>
          </p:cNvPr>
          <p:cNvSpPr>
            <a:spLocks noGrp="1"/>
          </p:cNvSpPr>
          <p:nvPr>
            <p:ph type="body" orient="vert" idx="1"/>
          </p:nvPr>
        </p:nvSpPr>
        <p:spPr>
          <a:xfrm>
            <a:off x="838200" y="365125"/>
            <a:ext cx="7734300" cy="5811838"/>
          </a:xfrm>
        </p:spPr>
        <p:txBody>
          <a:bodyPr vert="eaVert"/>
          <a:lstStyle/>
          <a:p>
            <a:r>
              <a:rPr lang="nl-NL"/>
              <a:t>Tekststijl van het model bewerken
Tweede niveau
Derde niveau
Vierde niveau
Vijfde niveau</a:t>
            </a:r>
          </a:p>
        </p:txBody>
      </p:sp>
      <p:sp>
        <p:nvSpPr>
          <p:cNvPr id="4" name="Tijdelijke aanduiding voor datum 3">
            <a:extLst>
              <a:ext uri="{FF2B5EF4-FFF2-40B4-BE49-F238E27FC236}">
                <a16:creationId xmlns:a16="http://schemas.microsoft.com/office/drawing/2014/main" id="{A0042D66-186A-DB4C-ABA8-98500D6C1639}"/>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5" name="Tijdelijke aanduiding voor voettekst 4">
            <a:extLst>
              <a:ext uri="{FF2B5EF4-FFF2-40B4-BE49-F238E27FC236}">
                <a16:creationId xmlns:a16="http://schemas.microsoft.com/office/drawing/2014/main" id="{7DDDCE73-57C6-6E47-963E-10817151862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16545B8-C3AB-5E43-972C-395D71171948}"/>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192449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50E4CC28-F82D-6A47-92EB-95F6EBBE17E0}" type="datetimeFigureOut">
              <a:rPr lang="en-US" smtClean="0"/>
              <a:t>11/12/2019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729502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50E4CC28-F82D-6A47-92EB-95F6EBBE17E0}" type="datetimeFigureOut">
              <a:rPr lang="en-US" smtClean="0"/>
              <a:t>11/12/2019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590948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Placeholder 16">
    <p:spTree>
      <p:nvGrpSpPr>
        <p:cNvPr id="1" name=""/>
        <p:cNvGrpSpPr/>
        <p:nvPr/>
      </p:nvGrpSpPr>
      <p:grpSpPr>
        <a:xfrm>
          <a:off x="0" y="0"/>
          <a:ext cx="0" cy="0"/>
          <a:chOff x="0" y="0"/>
          <a:chExt cx="0" cy="0"/>
        </a:xfrm>
      </p:grpSpPr>
      <p:sp>
        <p:nvSpPr>
          <p:cNvPr id="11" name="Espace réservé pour une image  10"/>
          <p:cNvSpPr>
            <a:spLocks noGrp="1"/>
          </p:cNvSpPr>
          <p:nvPr>
            <p:ph type="pic" sz="quarter" idx="10"/>
          </p:nvPr>
        </p:nvSpPr>
        <p:spPr>
          <a:xfrm>
            <a:off x="0" y="459073"/>
            <a:ext cx="12192000" cy="5515367"/>
          </a:xfrm>
          <a:custGeom>
            <a:avLst/>
            <a:gdLst>
              <a:gd name="connsiteX0" fmla="*/ 0 w 18288000"/>
              <a:gd name="connsiteY0" fmla="*/ 0 h 8273050"/>
              <a:gd name="connsiteX1" fmla="*/ 42505 w 18288000"/>
              <a:gd name="connsiteY1" fmla="*/ 0 h 8273050"/>
              <a:gd name="connsiteX2" fmla="*/ 89772 w 18288000"/>
              <a:gd name="connsiteY2" fmla="*/ 0 h 8273050"/>
              <a:gd name="connsiteX3" fmla="*/ 477371 w 18288000"/>
              <a:gd name="connsiteY3" fmla="*/ 28409 h 8273050"/>
              <a:gd name="connsiteX4" fmla="*/ 675897 w 18288000"/>
              <a:gd name="connsiteY4" fmla="*/ 56818 h 8273050"/>
              <a:gd name="connsiteX5" fmla="*/ 883877 w 18288000"/>
              <a:gd name="connsiteY5" fmla="*/ 85227 h 8273050"/>
              <a:gd name="connsiteX6" fmla="*/ 987867 w 18288000"/>
              <a:gd name="connsiteY6" fmla="*/ 94696 h 8273050"/>
              <a:gd name="connsiteX7" fmla="*/ 1091857 w 18288000"/>
              <a:gd name="connsiteY7" fmla="*/ 113636 h 8273050"/>
              <a:gd name="connsiteX8" fmla="*/ 1299836 w 18288000"/>
              <a:gd name="connsiteY8" fmla="*/ 151514 h 8273050"/>
              <a:gd name="connsiteX9" fmla="*/ 3114932 w 18288000"/>
              <a:gd name="connsiteY9" fmla="*/ 691283 h 8273050"/>
              <a:gd name="connsiteX10" fmla="*/ 3351274 w 18288000"/>
              <a:gd name="connsiteY10" fmla="*/ 795449 h 8273050"/>
              <a:gd name="connsiteX11" fmla="*/ 3474170 w 18288000"/>
              <a:gd name="connsiteY11" fmla="*/ 842797 h 8273050"/>
              <a:gd name="connsiteX12" fmla="*/ 3597067 w 18288000"/>
              <a:gd name="connsiteY12" fmla="*/ 899615 h 8273050"/>
              <a:gd name="connsiteX13" fmla="*/ 3833408 w 18288000"/>
              <a:gd name="connsiteY13" fmla="*/ 1013251 h 8273050"/>
              <a:gd name="connsiteX14" fmla="*/ 3956305 w 18288000"/>
              <a:gd name="connsiteY14" fmla="*/ 1079538 h 8273050"/>
              <a:gd name="connsiteX15" fmla="*/ 4079202 w 18288000"/>
              <a:gd name="connsiteY15" fmla="*/ 1136356 h 8273050"/>
              <a:gd name="connsiteX16" fmla="*/ 4315543 w 18288000"/>
              <a:gd name="connsiteY16" fmla="*/ 1268931 h 8273050"/>
              <a:gd name="connsiteX17" fmla="*/ 4438440 w 18288000"/>
              <a:gd name="connsiteY17" fmla="*/ 1344688 h 8273050"/>
              <a:gd name="connsiteX18" fmla="*/ 4561337 w 18288000"/>
              <a:gd name="connsiteY18" fmla="*/ 1410975 h 8273050"/>
              <a:gd name="connsiteX19" fmla="*/ 5043473 w 18288000"/>
              <a:gd name="connsiteY19" fmla="*/ 1714004 h 8273050"/>
              <a:gd name="connsiteX20" fmla="*/ 6905836 w 18288000"/>
              <a:gd name="connsiteY20" fmla="*/ 3115509 h 8273050"/>
              <a:gd name="connsiteX21" fmla="*/ 7822838 w 18288000"/>
              <a:gd name="connsiteY21" fmla="*/ 3854140 h 8273050"/>
              <a:gd name="connsiteX22" fmla="*/ 8276612 w 18288000"/>
              <a:gd name="connsiteY22" fmla="*/ 4223456 h 8273050"/>
              <a:gd name="connsiteX23" fmla="*/ 8503498 w 18288000"/>
              <a:gd name="connsiteY23" fmla="*/ 4393910 h 8273050"/>
              <a:gd name="connsiteX24" fmla="*/ 8626395 w 18288000"/>
              <a:gd name="connsiteY24" fmla="*/ 4488606 h 8273050"/>
              <a:gd name="connsiteX25" fmla="*/ 8739838 w 18288000"/>
              <a:gd name="connsiteY25" fmla="*/ 4573833 h 8273050"/>
              <a:gd name="connsiteX26" fmla="*/ 9656840 w 18288000"/>
              <a:gd name="connsiteY26" fmla="*/ 5217767 h 8273050"/>
              <a:gd name="connsiteX27" fmla="*/ 9893181 w 18288000"/>
              <a:gd name="connsiteY27" fmla="*/ 5359812 h 8273050"/>
              <a:gd name="connsiteX28" fmla="*/ 10129521 w 18288000"/>
              <a:gd name="connsiteY28" fmla="*/ 5501856 h 8273050"/>
              <a:gd name="connsiteX29" fmla="*/ 10602202 w 18288000"/>
              <a:gd name="connsiteY29" fmla="*/ 5767006 h 8273050"/>
              <a:gd name="connsiteX30" fmla="*/ 12502381 w 18288000"/>
              <a:gd name="connsiteY30" fmla="*/ 6543516 h 8273050"/>
              <a:gd name="connsiteX31" fmla="*/ 13447743 w 18288000"/>
              <a:gd name="connsiteY31" fmla="*/ 6780257 h 8273050"/>
              <a:gd name="connsiteX32" fmla="*/ 13674630 w 18288000"/>
              <a:gd name="connsiteY32" fmla="*/ 6827605 h 8273050"/>
              <a:gd name="connsiteX33" fmla="*/ 13788074 w 18288000"/>
              <a:gd name="connsiteY33" fmla="*/ 6846544 h 8273050"/>
              <a:gd name="connsiteX34" fmla="*/ 13910971 w 18288000"/>
              <a:gd name="connsiteY34" fmla="*/ 6865483 h 8273050"/>
              <a:gd name="connsiteX35" fmla="*/ 14137858 w 18288000"/>
              <a:gd name="connsiteY35" fmla="*/ 6903362 h 8273050"/>
              <a:gd name="connsiteX36" fmla="*/ 14355291 w 18288000"/>
              <a:gd name="connsiteY36" fmla="*/ 6922301 h 8273050"/>
              <a:gd name="connsiteX37" fmla="*/ 15225025 w 18288000"/>
              <a:gd name="connsiteY37" fmla="*/ 6988589 h 8273050"/>
              <a:gd name="connsiteX38" fmla="*/ 15640984 w 18288000"/>
              <a:gd name="connsiteY38" fmla="*/ 6988589 h 8273050"/>
              <a:gd name="connsiteX39" fmla="*/ 15848964 w 18288000"/>
              <a:gd name="connsiteY39" fmla="*/ 6988589 h 8273050"/>
              <a:gd name="connsiteX40" fmla="*/ 16047490 w 18288000"/>
              <a:gd name="connsiteY40" fmla="*/ 6979119 h 8273050"/>
              <a:gd name="connsiteX41" fmla="*/ 17474988 w 18288000"/>
              <a:gd name="connsiteY41" fmla="*/ 6808666 h 8273050"/>
              <a:gd name="connsiteX42" fmla="*/ 17902764 w 18288000"/>
              <a:gd name="connsiteY42" fmla="*/ 6713969 h 8273050"/>
              <a:gd name="connsiteX43" fmla="*/ 17958276 w 18288000"/>
              <a:gd name="connsiteY43" fmla="*/ 6700324 h 8273050"/>
              <a:gd name="connsiteX44" fmla="*/ 18288000 w 18288000"/>
              <a:gd name="connsiteY44" fmla="*/ 6598858 h 8273050"/>
              <a:gd name="connsiteX45" fmla="*/ 18288000 w 18288000"/>
              <a:gd name="connsiteY45" fmla="*/ 6599746 h 8273050"/>
              <a:gd name="connsiteX46" fmla="*/ 18288000 w 18288000"/>
              <a:gd name="connsiteY46" fmla="*/ 6605959 h 8273050"/>
              <a:gd name="connsiteX47" fmla="*/ 18288000 w 18288000"/>
              <a:gd name="connsiteY47" fmla="*/ 6619273 h 8273050"/>
              <a:gd name="connsiteX48" fmla="*/ 18288000 w 18288000"/>
              <a:gd name="connsiteY48" fmla="*/ 6622822 h 8273050"/>
              <a:gd name="connsiteX49" fmla="*/ 18288000 w 18288000"/>
              <a:gd name="connsiteY49" fmla="*/ 6655661 h 8273050"/>
              <a:gd name="connsiteX50" fmla="*/ 18288000 w 18288000"/>
              <a:gd name="connsiteY50" fmla="*/ 6709801 h 8273050"/>
              <a:gd name="connsiteX51" fmla="*/ 18288000 w 18288000"/>
              <a:gd name="connsiteY51" fmla="*/ 6746522 h 8273050"/>
              <a:gd name="connsiteX52" fmla="*/ 18288000 w 18288000"/>
              <a:gd name="connsiteY52" fmla="*/ 6790567 h 8273050"/>
              <a:gd name="connsiteX53" fmla="*/ 18288000 w 18288000"/>
              <a:gd name="connsiteY53" fmla="*/ 6818135 h 8273050"/>
              <a:gd name="connsiteX54" fmla="*/ 18288000 w 18288000"/>
              <a:gd name="connsiteY54" fmla="*/ 6842598 h 8273050"/>
              <a:gd name="connsiteX55" fmla="*/ 18288000 w 18288000"/>
              <a:gd name="connsiteY55" fmla="*/ 6937080 h 8273050"/>
              <a:gd name="connsiteX56" fmla="*/ 18288000 w 18288000"/>
              <a:gd name="connsiteY56" fmla="*/ 7053278 h 8273050"/>
              <a:gd name="connsiteX57" fmla="*/ 17408812 w 18288000"/>
              <a:gd name="connsiteY57" fmla="*/ 7431961 h 8273050"/>
              <a:gd name="connsiteX58" fmla="*/ 17200832 w 18288000"/>
              <a:gd name="connsiteY58" fmla="*/ 7517164 h 8273050"/>
              <a:gd name="connsiteX59" fmla="*/ 16973948 w 18288000"/>
              <a:gd name="connsiteY59" fmla="*/ 7592901 h 8273050"/>
              <a:gd name="connsiteX60" fmla="*/ 16520171 w 18288000"/>
              <a:gd name="connsiteY60" fmla="*/ 7744374 h 8273050"/>
              <a:gd name="connsiteX61" fmla="*/ 15565355 w 18288000"/>
              <a:gd name="connsiteY61" fmla="*/ 7999985 h 8273050"/>
              <a:gd name="connsiteX62" fmla="*/ 15310107 w 18288000"/>
              <a:gd name="connsiteY62" fmla="*/ 8047320 h 8273050"/>
              <a:gd name="connsiteX63" fmla="*/ 15054859 w 18288000"/>
              <a:gd name="connsiteY63" fmla="*/ 8094655 h 8273050"/>
              <a:gd name="connsiteX64" fmla="*/ 14931962 w 18288000"/>
              <a:gd name="connsiteY64" fmla="*/ 8123057 h 8273050"/>
              <a:gd name="connsiteX65" fmla="*/ 14799612 w 18288000"/>
              <a:gd name="connsiteY65" fmla="*/ 8141991 h 8273050"/>
              <a:gd name="connsiteX66" fmla="*/ 14534910 w 18288000"/>
              <a:gd name="connsiteY66" fmla="*/ 8179859 h 8273050"/>
              <a:gd name="connsiteX67" fmla="*/ 13466651 w 18288000"/>
              <a:gd name="connsiteY67" fmla="*/ 8265063 h 8273050"/>
              <a:gd name="connsiteX68" fmla="*/ 11216688 w 18288000"/>
              <a:gd name="connsiteY68" fmla="*/ 8123057 h 8273050"/>
              <a:gd name="connsiteX69" fmla="*/ 8947818 w 18288000"/>
              <a:gd name="connsiteY69" fmla="*/ 7488763 h 8273050"/>
              <a:gd name="connsiteX70" fmla="*/ 8806014 w 18288000"/>
              <a:gd name="connsiteY70" fmla="*/ 7441428 h 8273050"/>
              <a:gd name="connsiteX71" fmla="*/ 8673663 w 18288000"/>
              <a:gd name="connsiteY71" fmla="*/ 7384625 h 8273050"/>
              <a:gd name="connsiteX72" fmla="*/ 8399508 w 18288000"/>
              <a:gd name="connsiteY72" fmla="*/ 7271020 h 8273050"/>
              <a:gd name="connsiteX73" fmla="*/ 7851199 w 18288000"/>
              <a:gd name="connsiteY73" fmla="*/ 7053278 h 8273050"/>
              <a:gd name="connsiteX74" fmla="*/ 6792392 w 18288000"/>
              <a:gd name="connsiteY74" fmla="*/ 6598858 h 8273050"/>
              <a:gd name="connsiteX75" fmla="*/ 4769317 w 18288000"/>
              <a:gd name="connsiteY75" fmla="*/ 5832025 h 8273050"/>
              <a:gd name="connsiteX76" fmla="*/ 4287183 w 18288000"/>
              <a:gd name="connsiteY76" fmla="*/ 5708953 h 8273050"/>
              <a:gd name="connsiteX77" fmla="*/ 4164285 w 18288000"/>
              <a:gd name="connsiteY77" fmla="*/ 5680552 h 8273050"/>
              <a:gd name="connsiteX78" fmla="*/ 4050841 w 18288000"/>
              <a:gd name="connsiteY78" fmla="*/ 5652151 h 8273050"/>
              <a:gd name="connsiteX79" fmla="*/ 3814502 w 18288000"/>
              <a:gd name="connsiteY79" fmla="*/ 5614283 h 8273050"/>
              <a:gd name="connsiteX80" fmla="*/ 3701057 w 18288000"/>
              <a:gd name="connsiteY80" fmla="*/ 5585881 h 8273050"/>
              <a:gd name="connsiteX81" fmla="*/ 3578160 w 18288000"/>
              <a:gd name="connsiteY81" fmla="*/ 5576414 h 8273050"/>
              <a:gd name="connsiteX82" fmla="*/ 3351274 w 18288000"/>
              <a:gd name="connsiteY82" fmla="*/ 5538546 h 8273050"/>
              <a:gd name="connsiteX83" fmla="*/ 3237830 w 18288000"/>
              <a:gd name="connsiteY83" fmla="*/ 5529079 h 8273050"/>
              <a:gd name="connsiteX84" fmla="*/ 3124387 w 18288000"/>
              <a:gd name="connsiteY84" fmla="*/ 5519612 h 8273050"/>
              <a:gd name="connsiteX85" fmla="*/ 2897500 w 18288000"/>
              <a:gd name="connsiteY85" fmla="*/ 5500678 h 8273050"/>
              <a:gd name="connsiteX86" fmla="*/ 1214754 w 18288000"/>
              <a:gd name="connsiteY86" fmla="*/ 5566947 h 8273050"/>
              <a:gd name="connsiteX87" fmla="*/ 1016228 w 18288000"/>
              <a:gd name="connsiteY87" fmla="*/ 5604816 h 8273050"/>
              <a:gd name="connsiteX88" fmla="*/ 921692 w 18288000"/>
              <a:gd name="connsiteY88" fmla="*/ 5614283 h 8273050"/>
              <a:gd name="connsiteX89" fmla="*/ 827155 w 18288000"/>
              <a:gd name="connsiteY89" fmla="*/ 5633217 h 8273050"/>
              <a:gd name="connsiteX90" fmla="*/ 647536 w 18288000"/>
              <a:gd name="connsiteY90" fmla="*/ 5671085 h 8273050"/>
              <a:gd name="connsiteX91" fmla="*/ 467918 w 18288000"/>
              <a:gd name="connsiteY91" fmla="*/ 5708953 h 8273050"/>
              <a:gd name="connsiteX92" fmla="*/ 118133 w 18288000"/>
              <a:gd name="connsiteY92" fmla="*/ 5803624 h 8273050"/>
              <a:gd name="connsiteX93" fmla="*/ 60230 w 18288000"/>
              <a:gd name="connsiteY93" fmla="*/ 5817825 h 8273050"/>
              <a:gd name="connsiteX94" fmla="*/ 0 w 18288000"/>
              <a:gd name="connsiteY94" fmla="*/ 5830984 h 8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8288000" h="8273050">
                <a:moveTo>
                  <a:pt x="0" y="0"/>
                </a:moveTo>
                <a:lnTo>
                  <a:pt x="42505" y="0"/>
                </a:lnTo>
                <a:cubicBezTo>
                  <a:pt x="59049" y="0"/>
                  <a:pt x="75592" y="0"/>
                  <a:pt x="89772" y="0"/>
                </a:cubicBezTo>
                <a:cubicBezTo>
                  <a:pt x="212670" y="9470"/>
                  <a:pt x="345020" y="18939"/>
                  <a:pt x="477371" y="28409"/>
                </a:cubicBezTo>
                <a:cubicBezTo>
                  <a:pt x="543546" y="37879"/>
                  <a:pt x="609722" y="47348"/>
                  <a:pt x="675897" y="56818"/>
                </a:cubicBezTo>
                <a:cubicBezTo>
                  <a:pt x="742073" y="66288"/>
                  <a:pt x="808248" y="75757"/>
                  <a:pt x="883877" y="85227"/>
                </a:cubicBezTo>
                <a:cubicBezTo>
                  <a:pt x="912238" y="85227"/>
                  <a:pt x="950052" y="94696"/>
                  <a:pt x="987867" y="94696"/>
                </a:cubicBezTo>
                <a:cubicBezTo>
                  <a:pt x="1016228" y="104166"/>
                  <a:pt x="1054042" y="113636"/>
                  <a:pt x="1091857" y="113636"/>
                </a:cubicBezTo>
                <a:cubicBezTo>
                  <a:pt x="1158032" y="123105"/>
                  <a:pt x="1233661" y="142045"/>
                  <a:pt x="1299836" y="151514"/>
                </a:cubicBezTo>
                <a:cubicBezTo>
                  <a:pt x="1876508" y="265150"/>
                  <a:pt x="2481540" y="435603"/>
                  <a:pt x="3114932" y="691283"/>
                </a:cubicBezTo>
                <a:cubicBezTo>
                  <a:pt x="3200015" y="719692"/>
                  <a:pt x="3275644" y="757571"/>
                  <a:pt x="3351274" y="795449"/>
                </a:cubicBezTo>
                <a:cubicBezTo>
                  <a:pt x="3398541" y="814389"/>
                  <a:pt x="3436356" y="823858"/>
                  <a:pt x="3474170" y="842797"/>
                </a:cubicBezTo>
                <a:cubicBezTo>
                  <a:pt x="3511985" y="861737"/>
                  <a:pt x="3559253" y="880676"/>
                  <a:pt x="3597067" y="899615"/>
                </a:cubicBezTo>
                <a:cubicBezTo>
                  <a:pt x="3672697" y="937494"/>
                  <a:pt x="3757779" y="975372"/>
                  <a:pt x="3833408" y="1013251"/>
                </a:cubicBezTo>
                <a:cubicBezTo>
                  <a:pt x="3871222" y="1032190"/>
                  <a:pt x="3918490" y="1051129"/>
                  <a:pt x="3956305" y="1079538"/>
                </a:cubicBezTo>
                <a:cubicBezTo>
                  <a:pt x="3994120" y="1098478"/>
                  <a:pt x="4031934" y="1117417"/>
                  <a:pt x="4079202" y="1136356"/>
                </a:cubicBezTo>
                <a:cubicBezTo>
                  <a:pt x="4154831" y="1183704"/>
                  <a:pt x="4239914" y="1231052"/>
                  <a:pt x="4315543" y="1268931"/>
                </a:cubicBezTo>
                <a:cubicBezTo>
                  <a:pt x="4362812" y="1297340"/>
                  <a:pt x="4400627" y="1316279"/>
                  <a:pt x="4438440" y="1344688"/>
                </a:cubicBezTo>
                <a:cubicBezTo>
                  <a:pt x="4476255" y="1363627"/>
                  <a:pt x="4523524" y="1392036"/>
                  <a:pt x="4561337" y="1410975"/>
                </a:cubicBezTo>
                <a:cubicBezTo>
                  <a:pt x="4722050" y="1505672"/>
                  <a:pt x="4882762" y="1609838"/>
                  <a:pt x="5043473" y="1714004"/>
                </a:cubicBezTo>
                <a:cubicBezTo>
                  <a:pt x="5676865" y="2140137"/>
                  <a:pt x="6300805" y="2623088"/>
                  <a:pt x="6905836" y="3115509"/>
                </a:cubicBezTo>
                <a:cubicBezTo>
                  <a:pt x="7208353" y="3361719"/>
                  <a:pt x="7520322" y="3607930"/>
                  <a:pt x="7822838" y="3854140"/>
                </a:cubicBezTo>
                <a:cubicBezTo>
                  <a:pt x="7974096" y="3977246"/>
                  <a:pt x="8125355" y="4100351"/>
                  <a:pt x="8276612" y="4223456"/>
                </a:cubicBezTo>
                <a:cubicBezTo>
                  <a:pt x="8276612" y="4223456"/>
                  <a:pt x="8276612" y="4223456"/>
                  <a:pt x="8503498" y="4393910"/>
                </a:cubicBezTo>
                <a:cubicBezTo>
                  <a:pt x="8503498" y="4393910"/>
                  <a:pt x="8503498" y="4393910"/>
                  <a:pt x="8626395" y="4488606"/>
                </a:cubicBezTo>
                <a:cubicBezTo>
                  <a:pt x="8626395" y="4488606"/>
                  <a:pt x="8626395" y="4488606"/>
                  <a:pt x="8739838" y="4573833"/>
                </a:cubicBezTo>
                <a:cubicBezTo>
                  <a:pt x="9042354" y="4801104"/>
                  <a:pt x="9344870" y="5018905"/>
                  <a:pt x="9656840" y="5217767"/>
                </a:cubicBezTo>
                <a:cubicBezTo>
                  <a:pt x="9732469" y="5265116"/>
                  <a:pt x="9808098" y="5321933"/>
                  <a:pt x="9893181" y="5359812"/>
                </a:cubicBezTo>
                <a:cubicBezTo>
                  <a:pt x="9968810" y="5407160"/>
                  <a:pt x="10044439" y="5454508"/>
                  <a:pt x="10129521" y="5501856"/>
                </a:cubicBezTo>
                <a:cubicBezTo>
                  <a:pt x="10280779" y="5596553"/>
                  <a:pt x="10441491" y="5681779"/>
                  <a:pt x="10602202" y="5767006"/>
                </a:cubicBezTo>
                <a:cubicBezTo>
                  <a:pt x="11226142" y="6098443"/>
                  <a:pt x="11868988" y="6354123"/>
                  <a:pt x="12502381" y="6543516"/>
                </a:cubicBezTo>
                <a:cubicBezTo>
                  <a:pt x="12823804" y="6638212"/>
                  <a:pt x="13135774" y="6713969"/>
                  <a:pt x="13447743" y="6780257"/>
                </a:cubicBezTo>
                <a:cubicBezTo>
                  <a:pt x="13523372" y="6799196"/>
                  <a:pt x="13599001" y="6808666"/>
                  <a:pt x="13674630" y="6827605"/>
                </a:cubicBezTo>
                <a:cubicBezTo>
                  <a:pt x="13712445" y="6837075"/>
                  <a:pt x="13750259" y="6837075"/>
                  <a:pt x="13788074" y="6846544"/>
                </a:cubicBezTo>
                <a:cubicBezTo>
                  <a:pt x="13825888" y="6856014"/>
                  <a:pt x="13873156" y="6856014"/>
                  <a:pt x="13910971" y="6865483"/>
                </a:cubicBezTo>
                <a:cubicBezTo>
                  <a:pt x="13986600" y="6874953"/>
                  <a:pt x="14062229" y="6893892"/>
                  <a:pt x="14137858" y="6903362"/>
                </a:cubicBezTo>
                <a:cubicBezTo>
                  <a:pt x="14213487" y="6912832"/>
                  <a:pt x="14279662" y="6922301"/>
                  <a:pt x="14355291" y="6922301"/>
                </a:cubicBezTo>
                <a:cubicBezTo>
                  <a:pt x="14657807" y="6960180"/>
                  <a:pt x="14950870" y="6979119"/>
                  <a:pt x="15225025" y="6988589"/>
                </a:cubicBezTo>
                <a:cubicBezTo>
                  <a:pt x="15366829" y="6998058"/>
                  <a:pt x="15508633" y="6988589"/>
                  <a:pt x="15640984" y="6988589"/>
                </a:cubicBezTo>
                <a:cubicBezTo>
                  <a:pt x="15716613" y="6998058"/>
                  <a:pt x="15782789" y="6988589"/>
                  <a:pt x="15848964" y="6988589"/>
                </a:cubicBezTo>
                <a:cubicBezTo>
                  <a:pt x="15915139" y="6988589"/>
                  <a:pt x="15981315" y="6988589"/>
                  <a:pt x="16047490" y="6979119"/>
                </a:cubicBezTo>
                <a:cubicBezTo>
                  <a:pt x="16567439" y="6950710"/>
                  <a:pt x="17049576" y="6884423"/>
                  <a:pt x="17474988" y="6808666"/>
                </a:cubicBezTo>
                <a:cubicBezTo>
                  <a:pt x="17626244" y="6780257"/>
                  <a:pt x="17768048" y="6747113"/>
                  <a:pt x="17902764" y="6713969"/>
                </a:cubicBezTo>
                <a:lnTo>
                  <a:pt x="17958276" y="6700324"/>
                </a:lnTo>
                <a:lnTo>
                  <a:pt x="18288000" y="6598858"/>
                </a:lnTo>
                <a:lnTo>
                  <a:pt x="18288000" y="6599746"/>
                </a:lnTo>
                <a:lnTo>
                  <a:pt x="18288000" y="6605959"/>
                </a:lnTo>
                <a:lnTo>
                  <a:pt x="18288000" y="6619273"/>
                </a:lnTo>
                <a:lnTo>
                  <a:pt x="18288000" y="6622822"/>
                </a:lnTo>
                <a:lnTo>
                  <a:pt x="18288000" y="6655661"/>
                </a:lnTo>
                <a:lnTo>
                  <a:pt x="18288000" y="6709801"/>
                </a:lnTo>
                <a:lnTo>
                  <a:pt x="18288000" y="6746522"/>
                </a:lnTo>
                <a:lnTo>
                  <a:pt x="18288000" y="6790567"/>
                </a:lnTo>
                <a:lnTo>
                  <a:pt x="18288000" y="6818135"/>
                </a:lnTo>
                <a:lnTo>
                  <a:pt x="18288000" y="6842598"/>
                </a:lnTo>
                <a:lnTo>
                  <a:pt x="18288000" y="6937080"/>
                </a:lnTo>
                <a:lnTo>
                  <a:pt x="18288000" y="7053278"/>
                </a:lnTo>
                <a:cubicBezTo>
                  <a:pt x="18013844" y="7185817"/>
                  <a:pt x="17720784" y="7308889"/>
                  <a:pt x="17408812" y="7431961"/>
                </a:cubicBezTo>
                <a:cubicBezTo>
                  <a:pt x="17342636" y="7460362"/>
                  <a:pt x="17267008" y="7488763"/>
                  <a:pt x="17200832" y="7517164"/>
                </a:cubicBezTo>
                <a:cubicBezTo>
                  <a:pt x="17125204" y="7545566"/>
                  <a:pt x="17049576" y="7573967"/>
                  <a:pt x="16973948" y="7592901"/>
                </a:cubicBezTo>
                <a:cubicBezTo>
                  <a:pt x="16832140" y="7640236"/>
                  <a:pt x="16680883" y="7697039"/>
                  <a:pt x="16520171" y="7744374"/>
                </a:cubicBezTo>
                <a:cubicBezTo>
                  <a:pt x="16217655" y="7839045"/>
                  <a:pt x="15896232" y="7924248"/>
                  <a:pt x="15565355" y="7999985"/>
                </a:cubicBezTo>
                <a:cubicBezTo>
                  <a:pt x="15480273" y="8018919"/>
                  <a:pt x="15395190" y="8028386"/>
                  <a:pt x="15310107" y="8047320"/>
                </a:cubicBezTo>
                <a:cubicBezTo>
                  <a:pt x="15225025" y="8066255"/>
                  <a:pt x="15139942" y="8085189"/>
                  <a:pt x="15054859" y="8094655"/>
                </a:cubicBezTo>
                <a:cubicBezTo>
                  <a:pt x="15017045" y="8104123"/>
                  <a:pt x="14969777" y="8113589"/>
                  <a:pt x="14931962" y="8123057"/>
                </a:cubicBezTo>
                <a:cubicBezTo>
                  <a:pt x="14884694" y="8123057"/>
                  <a:pt x="14846880" y="8132524"/>
                  <a:pt x="14799612" y="8141991"/>
                </a:cubicBezTo>
                <a:cubicBezTo>
                  <a:pt x="14714529" y="8151458"/>
                  <a:pt x="14629446" y="8170392"/>
                  <a:pt x="14534910" y="8179859"/>
                </a:cubicBezTo>
                <a:cubicBezTo>
                  <a:pt x="14185126" y="8227195"/>
                  <a:pt x="13825888" y="8255595"/>
                  <a:pt x="13466651" y="8265063"/>
                </a:cubicBezTo>
                <a:cubicBezTo>
                  <a:pt x="12738722" y="8293464"/>
                  <a:pt x="11982432" y="8246129"/>
                  <a:pt x="11216688" y="8123057"/>
                </a:cubicBezTo>
                <a:cubicBezTo>
                  <a:pt x="10460398" y="7990517"/>
                  <a:pt x="9685201" y="7772775"/>
                  <a:pt x="8947818" y="7488763"/>
                </a:cubicBezTo>
                <a:cubicBezTo>
                  <a:pt x="8947818" y="7488763"/>
                  <a:pt x="8947818" y="7488763"/>
                  <a:pt x="8806014" y="7441428"/>
                </a:cubicBezTo>
                <a:cubicBezTo>
                  <a:pt x="8806014" y="7441428"/>
                  <a:pt x="8806014" y="7441428"/>
                  <a:pt x="8673663" y="7384625"/>
                </a:cubicBezTo>
                <a:cubicBezTo>
                  <a:pt x="8673663" y="7384625"/>
                  <a:pt x="8673663" y="7384625"/>
                  <a:pt x="8399508" y="7271020"/>
                </a:cubicBezTo>
                <a:cubicBezTo>
                  <a:pt x="8210437" y="7195284"/>
                  <a:pt x="8030817" y="7129014"/>
                  <a:pt x="7851199" y="7053278"/>
                </a:cubicBezTo>
                <a:cubicBezTo>
                  <a:pt x="7501415" y="6892338"/>
                  <a:pt x="7142177" y="6740864"/>
                  <a:pt x="6792392" y="6598858"/>
                </a:cubicBezTo>
                <a:cubicBezTo>
                  <a:pt x="6092824" y="6295912"/>
                  <a:pt x="5421618" y="6030834"/>
                  <a:pt x="4769317" y="5832025"/>
                </a:cubicBezTo>
                <a:cubicBezTo>
                  <a:pt x="4608606" y="5794157"/>
                  <a:pt x="4447894" y="5746822"/>
                  <a:pt x="4287183" y="5708953"/>
                </a:cubicBezTo>
                <a:cubicBezTo>
                  <a:pt x="4249368" y="5699486"/>
                  <a:pt x="4202101" y="5690019"/>
                  <a:pt x="4164285" y="5680552"/>
                </a:cubicBezTo>
                <a:cubicBezTo>
                  <a:pt x="4126471" y="5671085"/>
                  <a:pt x="4088656" y="5661618"/>
                  <a:pt x="4050841" y="5652151"/>
                </a:cubicBezTo>
                <a:cubicBezTo>
                  <a:pt x="3965759" y="5642684"/>
                  <a:pt x="3890130" y="5623750"/>
                  <a:pt x="3814502" y="5614283"/>
                </a:cubicBezTo>
                <a:cubicBezTo>
                  <a:pt x="3776686" y="5604816"/>
                  <a:pt x="3738872" y="5595349"/>
                  <a:pt x="3701057" y="5585881"/>
                </a:cubicBezTo>
                <a:cubicBezTo>
                  <a:pt x="3663243" y="5585881"/>
                  <a:pt x="3615975" y="5576414"/>
                  <a:pt x="3578160" y="5576414"/>
                </a:cubicBezTo>
                <a:cubicBezTo>
                  <a:pt x="3502531" y="5557480"/>
                  <a:pt x="3426902" y="5548013"/>
                  <a:pt x="3351274" y="5538546"/>
                </a:cubicBezTo>
                <a:cubicBezTo>
                  <a:pt x="3313459" y="5538546"/>
                  <a:pt x="3275644" y="5529079"/>
                  <a:pt x="3237830" y="5529079"/>
                </a:cubicBezTo>
                <a:cubicBezTo>
                  <a:pt x="3200015" y="5529079"/>
                  <a:pt x="3162201" y="5519612"/>
                  <a:pt x="3124387" y="5519612"/>
                </a:cubicBezTo>
                <a:cubicBezTo>
                  <a:pt x="3048757" y="5510145"/>
                  <a:pt x="2973128" y="5500678"/>
                  <a:pt x="2897500" y="5500678"/>
                </a:cubicBezTo>
                <a:cubicBezTo>
                  <a:pt x="2301921" y="5462809"/>
                  <a:pt x="1734703" y="5491211"/>
                  <a:pt x="1214754" y="5566947"/>
                </a:cubicBezTo>
                <a:cubicBezTo>
                  <a:pt x="1148578" y="5585881"/>
                  <a:pt x="1082403" y="5595349"/>
                  <a:pt x="1016228" y="5604816"/>
                </a:cubicBezTo>
                <a:cubicBezTo>
                  <a:pt x="987867" y="5604816"/>
                  <a:pt x="950052" y="5614283"/>
                  <a:pt x="921692" y="5614283"/>
                </a:cubicBezTo>
                <a:cubicBezTo>
                  <a:pt x="893331" y="5623750"/>
                  <a:pt x="855516" y="5633217"/>
                  <a:pt x="827155" y="5633217"/>
                </a:cubicBezTo>
                <a:cubicBezTo>
                  <a:pt x="770433" y="5652151"/>
                  <a:pt x="704258" y="5661618"/>
                  <a:pt x="647536" y="5671085"/>
                </a:cubicBezTo>
                <a:cubicBezTo>
                  <a:pt x="581361" y="5690019"/>
                  <a:pt x="524639" y="5699486"/>
                  <a:pt x="467918" y="5708953"/>
                </a:cubicBezTo>
                <a:cubicBezTo>
                  <a:pt x="345020" y="5737355"/>
                  <a:pt x="231577" y="5775223"/>
                  <a:pt x="118133" y="5803624"/>
                </a:cubicBezTo>
                <a:cubicBezTo>
                  <a:pt x="99226" y="5808358"/>
                  <a:pt x="80319" y="5813091"/>
                  <a:pt x="60230" y="5817825"/>
                </a:cubicBezTo>
                <a:lnTo>
                  <a:pt x="0" y="5830984"/>
                </a:lnTo>
                <a:close/>
              </a:path>
            </a:pathLst>
          </a:custGeom>
          <a:pattFill prst="lgCheck">
            <a:fgClr>
              <a:schemeClr val="tx1">
                <a:lumMod val="20000"/>
                <a:lumOff val="80000"/>
              </a:schemeClr>
            </a:fgClr>
            <a:bgClr>
              <a:schemeClr val="bg1"/>
            </a:bgClr>
          </a:pattFill>
        </p:spPr>
        <p:txBody>
          <a:bodyPr vert="horz" wrap="square" lIns="217728" tIns="108864" rIns="217728" bIns="108864" rtlCol="0" anchor="ctr">
            <a:noAutofit/>
          </a:bodyPr>
          <a:lstStyle>
            <a:lvl1pPr>
              <a:defRPr lang="fr-FR" sz="2400">
                <a:latin typeface="+mj-lt"/>
              </a:defRPr>
            </a:lvl1pPr>
          </a:lstStyle>
          <a:p>
            <a:pPr marL="0" lvl="0" indent="0" algn="ctr" defTabSz="609630">
              <a:lnSpc>
                <a:spcPct val="100000"/>
              </a:lnSpc>
              <a:spcBef>
                <a:spcPts val="667"/>
              </a:spcBef>
              <a:buFontTx/>
            </a:pPr>
            <a:endParaRPr lang="fr-FR"/>
          </a:p>
        </p:txBody>
      </p:sp>
    </p:spTree>
    <p:extLst>
      <p:ext uri="{BB962C8B-B14F-4D97-AF65-F5344CB8AC3E}">
        <p14:creationId xmlns:p14="http://schemas.microsoft.com/office/powerpoint/2010/main" val="983433314"/>
      </p:ext>
    </p:extLst>
  </p:cSld>
  <p:clrMapOvr>
    <a:masterClrMapping/>
  </p:clrMapOvr>
  <p:extLst>
    <p:ext uri="{DCECCB84-F9BA-43D5-87BE-67443E8EF086}">
      <p15:sldGuideLst xmlns:p15="http://schemas.microsoft.com/office/powerpoint/2012/main">
        <p15:guide id="1" pos="5760">
          <p15:clr>
            <a:srgbClr val="FBAE40"/>
          </p15:clr>
        </p15:guide>
        <p15:guide id="2" orient="horz" pos="3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ortfolio 26">
    <p:spTree>
      <p:nvGrpSpPr>
        <p:cNvPr id="1" name=""/>
        <p:cNvGrpSpPr/>
        <p:nvPr/>
      </p:nvGrpSpPr>
      <p:grpSpPr>
        <a:xfrm>
          <a:off x="0" y="0"/>
          <a:ext cx="0" cy="0"/>
          <a:chOff x="0" y="0"/>
          <a:chExt cx="0" cy="0"/>
        </a:xfrm>
      </p:grpSpPr>
      <p:sp>
        <p:nvSpPr>
          <p:cNvPr id="13" name="Espace réservé pour une image  12"/>
          <p:cNvSpPr>
            <a:spLocks noGrp="1"/>
          </p:cNvSpPr>
          <p:nvPr>
            <p:ph type="pic" sz="quarter" idx="14"/>
          </p:nvPr>
        </p:nvSpPr>
        <p:spPr>
          <a:xfrm>
            <a:off x="2114552" y="1981427"/>
            <a:ext cx="3734053" cy="4116636"/>
          </a:xfrm>
          <a:custGeom>
            <a:avLst/>
            <a:gdLst>
              <a:gd name="connsiteX0" fmla="*/ 2800540 w 5601080"/>
              <a:gd name="connsiteY0" fmla="*/ 0 h 6174954"/>
              <a:gd name="connsiteX1" fmla="*/ 3233902 w 5601080"/>
              <a:gd name="connsiteY1" fmla="*/ 104858 h 6174954"/>
              <a:gd name="connsiteX2" fmla="*/ 3844335 w 5601080"/>
              <a:gd name="connsiteY2" fmla="*/ 454383 h 6174954"/>
              <a:gd name="connsiteX3" fmla="*/ 5167719 w 5601080"/>
              <a:gd name="connsiteY3" fmla="*/ 1218680 h 6174954"/>
              <a:gd name="connsiteX4" fmla="*/ 5433327 w 5601080"/>
              <a:gd name="connsiteY4" fmla="*/ 1479659 h 6174954"/>
              <a:gd name="connsiteX5" fmla="*/ 5601080 w 5601080"/>
              <a:gd name="connsiteY5" fmla="*/ 1973655 h 6174954"/>
              <a:gd name="connsiteX6" fmla="*/ 5601080 w 5601080"/>
              <a:gd name="connsiteY6" fmla="*/ 4038187 h 6174954"/>
              <a:gd name="connsiteX7" fmla="*/ 5601080 w 5601080"/>
              <a:gd name="connsiteY7" fmla="*/ 4201299 h 6174954"/>
              <a:gd name="connsiteX8" fmla="*/ 5177038 w 5601080"/>
              <a:gd name="connsiteY8" fmla="*/ 4946954 h 6174954"/>
              <a:gd name="connsiteX9" fmla="*/ 5167719 w 5601080"/>
              <a:gd name="connsiteY9" fmla="*/ 4956275 h 6174954"/>
              <a:gd name="connsiteX10" fmla="*/ 4319635 w 5601080"/>
              <a:gd name="connsiteY10" fmla="*/ 5440950 h 6174954"/>
              <a:gd name="connsiteX11" fmla="*/ 3233902 w 5601080"/>
              <a:gd name="connsiteY11" fmla="*/ 6070096 h 6174954"/>
              <a:gd name="connsiteX12" fmla="*/ 2367179 w 5601080"/>
              <a:gd name="connsiteY12" fmla="*/ 6070096 h 6174954"/>
              <a:gd name="connsiteX13" fmla="*/ 1290765 w 5601080"/>
              <a:gd name="connsiteY13" fmla="*/ 5450271 h 6174954"/>
              <a:gd name="connsiteX14" fmla="*/ 433362 w 5601080"/>
              <a:gd name="connsiteY14" fmla="*/ 4956275 h 6174954"/>
              <a:gd name="connsiteX15" fmla="*/ 0 w 5601080"/>
              <a:gd name="connsiteY15" fmla="*/ 4201299 h 6174954"/>
              <a:gd name="connsiteX16" fmla="*/ 0 w 5601080"/>
              <a:gd name="connsiteY16" fmla="*/ 4052168 h 6174954"/>
              <a:gd name="connsiteX17" fmla="*/ 0 w 5601080"/>
              <a:gd name="connsiteY17" fmla="*/ 1973655 h 6174954"/>
              <a:gd name="connsiteX18" fmla="*/ 177073 w 5601080"/>
              <a:gd name="connsiteY18" fmla="*/ 1470338 h 6174954"/>
              <a:gd name="connsiteX19" fmla="*/ 433362 w 5601080"/>
              <a:gd name="connsiteY19" fmla="*/ 1218680 h 6174954"/>
              <a:gd name="connsiteX20" fmla="*/ 1775384 w 5601080"/>
              <a:gd name="connsiteY20" fmla="*/ 445062 h 6174954"/>
              <a:gd name="connsiteX21" fmla="*/ 2367179 w 5601080"/>
              <a:gd name="connsiteY21" fmla="*/ 104858 h 6174954"/>
              <a:gd name="connsiteX22" fmla="*/ 2800540 w 5601080"/>
              <a:gd name="connsiteY22" fmla="*/ 0 h 617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01080" h="6174954">
                <a:moveTo>
                  <a:pt x="2800540" y="0"/>
                </a:moveTo>
                <a:cubicBezTo>
                  <a:pt x="2957809" y="0"/>
                  <a:pt x="3115077" y="34952"/>
                  <a:pt x="3233902" y="104858"/>
                </a:cubicBezTo>
                <a:cubicBezTo>
                  <a:pt x="3233902" y="104858"/>
                  <a:pt x="3233902" y="104858"/>
                  <a:pt x="3844335" y="454383"/>
                </a:cubicBezTo>
                <a:cubicBezTo>
                  <a:pt x="3844335" y="454383"/>
                  <a:pt x="3844335" y="454383"/>
                  <a:pt x="5167719" y="1218680"/>
                </a:cubicBezTo>
                <a:cubicBezTo>
                  <a:pt x="5265575" y="1274604"/>
                  <a:pt x="5358771" y="1367811"/>
                  <a:pt x="5433327" y="1479659"/>
                </a:cubicBezTo>
                <a:cubicBezTo>
                  <a:pt x="5535843" y="1628790"/>
                  <a:pt x="5601080" y="1810543"/>
                  <a:pt x="5601080" y="1973655"/>
                </a:cubicBezTo>
                <a:cubicBezTo>
                  <a:pt x="5601080" y="1973655"/>
                  <a:pt x="5601080" y="1973655"/>
                  <a:pt x="5601080" y="4038187"/>
                </a:cubicBezTo>
                <a:cubicBezTo>
                  <a:pt x="5601080" y="4038187"/>
                  <a:pt x="5601080" y="4038187"/>
                  <a:pt x="5601080" y="4201299"/>
                </a:cubicBezTo>
                <a:cubicBezTo>
                  <a:pt x="5601080" y="4476260"/>
                  <a:pt x="5410028" y="4807144"/>
                  <a:pt x="5177038" y="4946954"/>
                </a:cubicBezTo>
                <a:cubicBezTo>
                  <a:pt x="5172379" y="4951615"/>
                  <a:pt x="5167719" y="4951615"/>
                  <a:pt x="5167719" y="4956275"/>
                </a:cubicBezTo>
                <a:cubicBezTo>
                  <a:pt x="5167719" y="4956275"/>
                  <a:pt x="5167719" y="4956275"/>
                  <a:pt x="4319635" y="5440950"/>
                </a:cubicBezTo>
                <a:cubicBezTo>
                  <a:pt x="4319635" y="5440950"/>
                  <a:pt x="4319635" y="5440950"/>
                  <a:pt x="3233902" y="6070096"/>
                </a:cubicBezTo>
                <a:cubicBezTo>
                  <a:pt x="2996252" y="6209907"/>
                  <a:pt x="2604829" y="6209907"/>
                  <a:pt x="2367179" y="6070096"/>
                </a:cubicBezTo>
                <a:cubicBezTo>
                  <a:pt x="2367179" y="6070096"/>
                  <a:pt x="2367179" y="6070096"/>
                  <a:pt x="1290765" y="5450271"/>
                </a:cubicBezTo>
                <a:cubicBezTo>
                  <a:pt x="1290765" y="5450271"/>
                  <a:pt x="1290765" y="5450271"/>
                  <a:pt x="433362" y="4956275"/>
                </a:cubicBezTo>
                <a:cubicBezTo>
                  <a:pt x="195712" y="4816465"/>
                  <a:pt x="0" y="4476260"/>
                  <a:pt x="0" y="4201299"/>
                </a:cubicBezTo>
                <a:cubicBezTo>
                  <a:pt x="0" y="4201299"/>
                  <a:pt x="0" y="4201299"/>
                  <a:pt x="0" y="4052168"/>
                </a:cubicBezTo>
                <a:cubicBezTo>
                  <a:pt x="0" y="4052168"/>
                  <a:pt x="0" y="4052168"/>
                  <a:pt x="0" y="1973655"/>
                </a:cubicBezTo>
                <a:cubicBezTo>
                  <a:pt x="0" y="1810543"/>
                  <a:pt x="69897" y="1624129"/>
                  <a:pt x="177073" y="1470338"/>
                </a:cubicBezTo>
                <a:cubicBezTo>
                  <a:pt x="246970" y="1363150"/>
                  <a:pt x="335506" y="1274604"/>
                  <a:pt x="433362" y="1218680"/>
                </a:cubicBezTo>
                <a:cubicBezTo>
                  <a:pt x="433362" y="1218680"/>
                  <a:pt x="433362" y="1218680"/>
                  <a:pt x="1775384" y="445062"/>
                </a:cubicBezTo>
                <a:cubicBezTo>
                  <a:pt x="1775384" y="445062"/>
                  <a:pt x="1775384" y="445062"/>
                  <a:pt x="2367179" y="104858"/>
                </a:cubicBezTo>
                <a:cubicBezTo>
                  <a:pt x="2486004" y="34952"/>
                  <a:pt x="2643272" y="0"/>
                  <a:pt x="2800540" y="0"/>
                </a:cubicBezTo>
                <a:close/>
              </a:path>
            </a:pathLst>
          </a:custGeom>
          <a:pattFill prst="lgCheck">
            <a:fgClr>
              <a:schemeClr val="tx1">
                <a:lumMod val="20000"/>
                <a:lumOff val="80000"/>
              </a:schemeClr>
            </a:fgClr>
            <a:bgClr>
              <a:schemeClr val="bg1"/>
            </a:bgClr>
          </a:pattFill>
        </p:spPr>
        <p:txBody>
          <a:bodyPr vert="horz" wrap="square" lIns="217728" tIns="108864" rIns="217728" bIns="108864" rtlCol="0" anchor="ctr">
            <a:noAutofit/>
          </a:bodyPr>
          <a:lstStyle>
            <a:lvl1pPr>
              <a:defRPr lang="fr-FR" sz="1600">
                <a:latin typeface="+mj-lt"/>
              </a:defRPr>
            </a:lvl1pPr>
          </a:lstStyle>
          <a:p>
            <a:pPr marL="0" lvl="0" indent="0" algn="ctr" defTabSz="609630">
              <a:lnSpc>
                <a:spcPct val="100000"/>
              </a:lnSpc>
              <a:spcBef>
                <a:spcPts val="667"/>
              </a:spcBef>
              <a:buFontTx/>
            </a:pPr>
            <a:endParaRPr lang="fr-FR" dirty="0"/>
          </a:p>
        </p:txBody>
      </p:sp>
      <p:sp>
        <p:nvSpPr>
          <p:cNvPr id="10" name="Espace réservé pour une image  9"/>
          <p:cNvSpPr>
            <a:spLocks noGrp="1"/>
          </p:cNvSpPr>
          <p:nvPr>
            <p:ph type="pic" sz="quarter" idx="13"/>
          </p:nvPr>
        </p:nvSpPr>
        <p:spPr>
          <a:xfrm>
            <a:off x="6343395" y="1981427"/>
            <a:ext cx="3734053" cy="4116636"/>
          </a:xfrm>
          <a:custGeom>
            <a:avLst/>
            <a:gdLst>
              <a:gd name="connsiteX0" fmla="*/ 2800540 w 5601080"/>
              <a:gd name="connsiteY0" fmla="*/ 0 h 6174954"/>
              <a:gd name="connsiteX1" fmla="*/ 3233901 w 5601080"/>
              <a:gd name="connsiteY1" fmla="*/ 104858 h 6174954"/>
              <a:gd name="connsiteX2" fmla="*/ 3844335 w 5601080"/>
              <a:gd name="connsiteY2" fmla="*/ 454383 h 6174954"/>
              <a:gd name="connsiteX3" fmla="*/ 5167719 w 5601080"/>
              <a:gd name="connsiteY3" fmla="*/ 1218680 h 6174954"/>
              <a:gd name="connsiteX4" fmla="*/ 5433327 w 5601080"/>
              <a:gd name="connsiteY4" fmla="*/ 1479659 h 6174954"/>
              <a:gd name="connsiteX5" fmla="*/ 5601080 w 5601080"/>
              <a:gd name="connsiteY5" fmla="*/ 1973655 h 6174954"/>
              <a:gd name="connsiteX6" fmla="*/ 5601080 w 5601080"/>
              <a:gd name="connsiteY6" fmla="*/ 4038187 h 6174954"/>
              <a:gd name="connsiteX7" fmla="*/ 5601080 w 5601080"/>
              <a:gd name="connsiteY7" fmla="*/ 4201299 h 6174954"/>
              <a:gd name="connsiteX8" fmla="*/ 5177038 w 5601080"/>
              <a:gd name="connsiteY8" fmla="*/ 4946954 h 6174954"/>
              <a:gd name="connsiteX9" fmla="*/ 5167719 w 5601080"/>
              <a:gd name="connsiteY9" fmla="*/ 4956275 h 6174954"/>
              <a:gd name="connsiteX10" fmla="*/ 4319635 w 5601080"/>
              <a:gd name="connsiteY10" fmla="*/ 5440950 h 6174954"/>
              <a:gd name="connsiteX11" fmla="*/ 3233901 w 5601080"/>
              <a:gd name="connsiteY11" fmla="*/ 6070096 h 6174954"/>
              <a:gd name="connsiteX12" fmla="*/ 2367179 w 5601080"/>
              <a:gd name="connsiteY12" fmla="*/ 6070096 h 6174954"/>
              <a:gd name="connsiteX13" fmla="*/ 1290765 w 5601080"/>
              <a:gd name="connsiteY13" fmla="*/ 5450271 h 6174954"/>
              <a:gd name="connsiteX14" fmla="*/ 433361 w 5601080"/>
              <a:gd name="connsiteY14" fmla="*/ 4956275 h 6174954"/>
              <a:gd name="connsiteX15" fmla="*/ 0 w 5601080"/>
              <a:gd name="connsiteY15" fmla="*/ 4201299 h 6174954"/>
              <a:gd name="connsiteX16" fmla="*/ 0 w 5601080"/>
              <a:gd name="connsiteY16" fmla="*/ 4052168 h 6174954"/>
              <a:gd name="connsiteX17" fmla="*/ 0 w 5601080"/>
              <a:gd name="connsiteY17" fmla="*/ 1973655 h 6174954"/>
              <a:gd name="connsiteX18" fmla="*/ 177072 w 5601080"/>
              <a:gd name="connsiteY18" fmla="*/ 1470338 h 6174954"/>
              <a:gd name="connsiteX19" fmla="*/ 433361 w 5601080"/>
              <a:gd name="connsiteY19" fmla="*/ 1218680 h 6174954"/>
              <a:gd name="connsiteX20" fmla="*/ 1775384 w 5601080"/>
              <a:gd name="connsiteY20" fmla="*/ 445062 h 6174954"/>
              <a:gd name="connsiteX21" fmla="*/ 2367179 w 5601080"/>
              <a:gd name="connsiteY21" fmla="*/ 104858 h 6174954"/>
              <a:gd name="connsiteX22" fmla="*/ 2800540 w 5601080"/>
              <a:gd name="connsiteY22" fmla="*/ 0 h 617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01080" h="6174954">
                <a:moveTo>
                  <a:pt x="2800540" y="0"/>
                </a:moveTo>
                <a:cubicBezTo>
                  <a:pt x="2957808" y="0"/>
                  <a:pt x="3115076" y="34952"/>
                  <a:pt x="3233901" y="104858"/>
                </a:cubicBezTo>
                <a:cubicBezTo>
                  <a:pt x="3233901" y="104858"/>
                  <a:pt x="3233901" y="104858"/>
                  <a:pt x="3844335" y="454383"/>
                </a:cubicBezTo>
                <a:cubicBezTo>
                  <a:pt x="3844335" y="454383"/>
                  <a:pt x="3844335" y="454383"/>
                  <a:pt x="5167719" y="1218680"/>
                </a:cubicBezTo>
                <a:cubicBezTo>
                  <a:pt x="5265575" y="1274604"/>
                  <a:pt x="5358771" y="1367811"/>
                  <a:pt x="5433327" y="1479659"/>
                </a:cubicBezTo>
                <a:cubicBezTo>
                  <a:pt x="5535843" y="1628790"/>
                  <a:pt x="5601080" y="1810543"/>
                  <a:pt x="5601080" y="1973655"/>
                </a:cubicBezTo>
                <a:cubicBezTo>
                  <a:pt x="5601080" y="1973655"/>
                  <a:pt x="5601080" y="1973655"/>
                  <a:pt x="5601080" y="4038187"/>
                </a:cubicBezTo>
                <a:cubicBezTo>
                  <a:pt x="5601080" y="4038187"/>
                  <a:pt x="5601080" y="4038187"/>
                  <a:pt x="5601080" y="4201299"/>
                </a:cubicBezTo>
                <a:cubicBezTo>
                  <a:pt x="5601080" y="4476260"/>
                  <a:pt x="5410028" y="4807144"/>
                  <a:pt x="5177038" y="4946954"/>
                </a:cubicBezTo>
                <a:cubicBezTo>
                  <a:pt x="5172379" y="4951615"/>
                  <a:pt x="5167719" y="4951615"/>
                  <a:pt x="5167719" y="4956275"/>
                </a:cubicBezTo>
                <a:cubicBezTo>
                  <a:pt x="5167719" y="4956275"/>
                  <a:pt x="5167719" y="4956275"/>
                  <a:pt x="4319635" y="5440950"/>
                </a:cubicBezTo>
                <a:cubicBezTo>
                  <a:pt x="4319635" y="5440950"/>
                  <a:pt x="4319635" y="5440950"/>
                  <a:pt x="3233901" y="6070096"/>
                </a:cubicBezTo>
                <a:cubicBezTo>
                  <a:pt x="2996251" y="6209907"/>
                  <a:pt x="2604829" y="6209907"/>
                  <a:pt x="2367179" y="6070096"/>
                </a:cubicBezTo>
                <a:cubicBezTo>
                  <a:pt x="2367179" y="6070096"/>
                  <a:pt x="2367179" y="6070096"/>
                  <a:pt x="1290765" y="5450271"/>
                </a:cubicBezTo>
                <a:cubicBezTo>
                  <a:pt x="1290765" y="5450271"/>
                  <a:pt x="1290765" y="5450271"/>
                  <a:pt x="433361" y="4956275"/>
                </a:cubicBezTo>
                <a:cubicBezTo>
                  <a:pt x="195712" y="4816465"/>
                  <a:pt x="0" y="4476260"/>
                  <a:pt x="0" y="4201299"/>
                </a:cubicBezTo>
                <a:cubicBezTo>
                  <a:pt x="0" y="4201299"/>
                  <a:pt x="0" y="4201299"/>
                  <a:pt x="0" y="4052168"/>
                </a:cubicBezTo>
                <a:cubicBezTo>
                  <a:pt x="0" y="4052168"/>
                  <a:pt x="0" y="4052168"/>
                  <a:pt x="0" y="1973655"/>
                </a:cubicBezTo>
                <a:cubicBezTo>
                  <a:pt x="0" y="1810543"/>
                  <a:pt x="69897" y="1624129"/>
                  <a:pt x="177072" y="1470338"/>
                </a:cubicBezTo>
                <a:cubicBezTo>
                  <a:pt x="246969" y="1363150"/>
                  <a:pt x="335506" y="1274604"/>
                  <a:pt x="433361" y="1218680"/>
                </a:cubicBezTo>
                <a:cubicBezTo>
                  <a:pt x="433361" y="1218680"/>
                  <a:pt x="433361" y="1218680"/>
                  <a:pt x="1775384" y="445062"/>
                </a:cubicBezTo>
                <a:cubicBezTo>
                  <a:pt x="1775384" y="445062"/>
                  <a:pt x="1775384" y="445062"/>
                  <a:pt x="2367179" y="104858"/>
                </a:cubicBezTo>
                <a:cubicBezTo>
                  <a:pt x="2486004" y="34952"/>
                  <a:pt x="2643272" y="0"/>
                  <a:pt x="2800540" y="0"/>
                </a:cubicBezTo>
                <a:close/>
              </a:path>
            </a:pathLst>
          </a:custGeom>
          <a:pattFill prst="lgCheck">
            <a:fgClr>
              <a:schemeClr val="tx1">
                <a:lumMod val="20000"/>
                <a:lumOff val="80000"/>
              </a:schemeClr>
            </a:fgClr>
            <a:bgClr>
              <a:schemeClr val="bg1"/>
            </a:bgClr>
          </a:pattFill>
        </p:spPr>
        <p:txBody>
          <a:bodyPr vert="horz" wrap="square" lIns="217728" tIns="108864" rIns="217728" bIns="108864" rtlCol="0" anchor="ctr">
            <a:noAutofit/>
          </a:bodyPr>
          <a:lstStyle>
            <a:lvl1pPr>
              <a:defRPr lang="fr-FR" sz="1600">
                <a:latin typeface="+mj-lt"/>
              </a:defRPr>
            </a:lvl1pPr>
          </a:lstStyle>
          <a:p>
            <a:pPr marL="0" lvl="0" indent="0" algn="ctr" defTabSz="609630">
              <a:lnSpc>
                <a:spcPct val="100000"/>
              </a:lnSpc>
              <a:spcBef>
                <a:spcPts val="667"/>
              </a:spcBef>
              <a:buFontTx/>
            </a:pPr>
            <a:endParaRPr lang="fr-FR" dirty="0"/>
          </a:p>
        </p:txBody>
      </p:sp>
    </p:spTree>
    <p:extLst>
      <p:ext uri="{BB962C8B-B14F-4D97-AF65-F5344CB8AC3E}">
        <p14:creationId xmlns:p14="http://schemas.microsoft.com/office/powerpoint/2010/main" val="2733427995"/>
      </p:ext>
    </p:extLst>
  </p:cSld>
  <p:clrMapOvr>
    <a:masterClrMapping/>
  </p:clrMapOvr>
  <p:extLst>
    <p:ext uri="{DCECCB84-F9BA-43D5-87BE-67443E8EF086}">
      <p15:sldGuideLst xmlns:p15="http://schemas.microsoft.com/office/powerpoint/2012/main">
        <p15:guide id="1" pos="5760">
          <p15:clr>
            <a:srgbClr val="FBAE40"/>
          </p15:clr>
        </p15:guide>
        <p15:guide id="2" orient="horz" pos="3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bg>
      <p:bgPr>
        <a:solidFill>
          <a:srgbClr val="9B6A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0681C3-1FE6-4541-AFB0-84193885E2EB}"/>
              </a:ext>
            </a:extLst>
          </p:cNvPr>
          <p:cNvPicPr>
            <a:picLocks noChangeAspect="1"/>
          </p:cNvPicPr>
          <p:nvPr userDrawn="1"/>
        </p:nvPicPr>
        <p:blipFill>
          <a:blip r:embed="rId2"/>
          <a:stretch>
            <a:fillRect/>
          </a:stretch>
        </p:blipFill>
        <p:spPr>
          <a:xfrm>
            <a:off x="0" y="0"/>
            <a:ext cx="12192000" cy="2029968"/>
          </a:xfrm>
          <a:prstGeom prst="rect">
            <a:avLst/>
          </a:prstGeom>
        </p:spPr>
      </p:pic>
      <p:sp>
        <p:nvSpPr>
          <p:cNvPr id="2" name="Titel 1">
            <a:extLst>
              <a:ext uri="{FF2B5EF4-FFF2-40B4-BE49-F238E27FC236}">
                <a16:creationId xmlns:a16="http://schemas.microsoft.com/office/drawing/2014/main" id="{3A7C01F4-E0E2-5E44-903B-8F352DEB6338}"/>
              </a:ext>
            </a:extLst>
          </p:cNvPr>
          <p:cNvSpPr>
            <a:spLocks noGrp="1"/>
          </p:cNvSpPr>
          <p:nvPr>
            <p:ph type="title"/>
          </p:nvPr>
        </p:nvSpPr>
        <p:spPr/>
        <p:txBody>
          <a:bodyPr/>
          <a:lstStyle>
            <a:lvl1pPr>
              <a:defRPr>
                <a:solidFill>
                  <a:srgbClr val="EBF7C4"/>
                </a:solidFill>
                <a:latin typeface="Prometo" panose="020B0604030203060203" pitchFamily="34" charset="0"/>
              </a:defRPr>
            </a:lvl1pPr>
          </a:lstStyle>
          <a:p>
            <a:r>
              <a:rPr lang="nl-NL" dirty="0"/>
              <a:t>Klik om stijl te bewerken</a:t>
            </a:r>
          </a:p>
        </p:txBody>
      </p:sp>
      <p:sp>
        <p:nvSpPr>
          <p:cNvPr id="3" name="Tijdelijke aanduiding voor inhoud 2">
            <a:extLst>
              <a:ext uri="{FF2B5EF4-FFF2-40B4-BE49-F238E27FC236}">
                <a16:creationId xmlns:a16="http://schemas.microsoft.com/office/drawing/2014/main" id="{15699617-C644-1D40-A532-F5C81705B7EF}"/>
              </a:ext>
            </a:extLst>
          </p:cNvPr>
          <p:cNvSpPr>
            <a:spLocks noGrp="1"/>
          </p:cNvSpPr>
          <p:nvPr>
            <p:ph idx="1"/>
          </p:nvPr>
        </p:nvSpPr>
        <p:spPr>
          <a:xfrm>
            <a:off x="429827" y="2187574"/>
            <a:ext cx="10515600" cy="4351338"/>
          </a:xfrm>
        </p:spPr>
        <p:txBody>
          <a:bodyPr/>
          <a:lstStyle>
            <a:lvl1pPr>
              <a:defRPr>
                <a:solidFill>
                  <a:srgbClr val="FDAD00"/>
                </a:solidFill>
                <a:latin typeface="Prometo" panose="020B0604030203060203" pitchFamily="34" charset="0"/>
              </a:defRPr>
            </a:lvl1pPr>
          </a:lstStyle>
          <a:p>
            <a:r>
              <a:rPr lang="nl-NL" dirty="0"/>
              <a:t>Tekststijl van het model bewerken
Tweede niveau
Derde niveau
Vierde niveau
Vijfde niveau</a:t>
            </a:r>
          </a:p>
        </p:txBody>
      </p:sp>
      <p:sp>
        <p:nvSpPr>
          <p:cNvPr id="4" name="Tijdelijke aanduiding voor datum 3">
            <a:extLst>
              <a:ext uri="{FF2B5EF4-FFF2-40B4-BE49-F238E27FC236}">
                <a16:creationId xmlns:a16="http://schemas.microsoft.com/office/drawing/2014/main" id="{D7A36334-2F49-E24F-B69F-B930F1F1F23C}"/>
              </a:ext>
            </a:extLst>
          </p:cNvPr>
          <p:cNvSpPr>
            <a:spLocks noGrp="1"/>
          </p:cNvSpPr>
          <p:nvPr>
            <p:ph type="dt" sz="half" idx="10"/>
          </p:nvPr>
        </p:nvSpPr>
        <p:spPr/>
        <p:txBody>
          <a:bodyPr/>
          <a:lstStyle>
            <a:lvl1pPr>
              <a:defRPr>
                <a:latin typeface="Prometo" panose="020B0604030203060203" pitchFamily="34" charset="0"/>
              </a:defRPr>
            </a:lvl1pPr>
          </a:lstStyle>
          <a:p>
            <a:fld id="{488EB3DB-1DE1-7C4E-9C21-1A1417203F6A}" type="datetimeFigureOut">
              <a:rPr lang="nl-NL" smtClean="0"/>
              <a:pPr/>
              <a:t>12-11-2019</a:t>
            </a:fld>
            <a:endParaRPr lang="nl-NL"/>
          </a:p>
        </p:txBody>
      </p:sp>
      <p:sp>
        <p:nvSpPr>
          <p:cNvPr id="5" name="Tijdelijke aanduiding voor voettekst 4">
            <a:extLst>
              <a:ext uri="{FF2B5EF4-FFF2-40B4-BE49-F238E27FC236}">
                <a16:creationId xmlns:a16="http://schemas.microsoft.com/office/drawing/2014/main" id="{1366C5A9-6AA5-9246-B2EC-8FDA1293AB1D}"/>
              </a:ext>
            </a:extLst>
          </p:cNvPr>
          <p:cNvSpPr>
            <a:spLocks noGrp="1"/>
          </p:cNvSpPr>
          <p:nvPr>
            <p:ph type="ftr" sz="quarter" idx="11"/>
          </p:nvPr>
        </p:nvSpPr>
        <p:spPr/>
        <p:txBody>
          <a:bodyPr/>
          <a:lstStyle>
            <a:lvl1pPr>
              <a:defRPr>
                <a:latin typeface="Prometo" panose="020B0604030203060203" pitchFamily="34" charset="0"/>
              </a:defRPr>
            </a:lvl1pPr>
          </a:lstStyle>
          <a:p>
            <a:endParaRPr lang="nl-NL"/>
          </a:p>
        </p:txBody>
      </p:sp>
      <p:sp>
        <p:nvSpPr>
          <p:cNvPr id="6" name="Tijdelijke aanduiding voor dianummer 5">
            <a:extLst>
              <a:ext uri="{FF2B5EF4-FFF2-40B4-BE49-F238E27FC236}">
                <a16:creationId xmlns:a16="http://schemas.microsoft.com/office/drawing/2014/main" id="{71C01D45-1177-CE42-8B79-4E6CF2D3EF82}"/>
              </a:ext>
            </a:extLst>
          </p:cNvPr>
          <p:cNvSpPr>
            <a:spLocks noGrp="1"/>
          </p:cNvSpPr>
          <p:nvPr>
            <p:ph type="sldNum" sz="quarter" idx="12"/>
          </p:nvPr>
        </p:nvSpPr>
        <p:spPr/>
        <p:txBody>
          <a:bodyPr/>
          <a:lstStyle>
            <a:lvl1pPr>
              <a:defRPr>
                <a:latin typeface="Prometo" panose="020B0604030203060203" pitchFamily="34" charset="0"/>
              </a:defRPr>
            </a:lvl1pPr>
          </a:lstStyle>
          <a:p>
            <a:fld id="{E1E312F7-18C7-FD48-9A8F-135CC762A502}" type="slidenum">
              <a:rPr lang="nl-NL" smtClean="0"/>
              <a:pPr/>
              <a:t>‹#›</a:t>
            </a:fld>
            <a:endParaRPr lang="nl-NL"/>
          </a:p>
        </p:txBody>
      </p:sp>
      <p:pic>
        <p:nvPicPr>
          <p:cNvPr id="10" name="Picture 9" descr="A close up of a sign&#10;&#10;Description automatically generated">
            <a:extLst>
              <a:ext uri="{FF2B5EF4-FFF2-40B4-BE49-F238E27FC236}">
                <a16:creationId xmlns:a16="http://schemas.microsoft.com/office/drawing/2014/main" id="{BCB74355-69CE-41A5-B186-E3755FA81D26}"/>
              </a:ext>
            </a:extLst>
          </p:cNvPr>
          <p:cNvPicPr>
            <a:picLocks noChangeAspect="1"/>
          </p:cNvPicPr>
          <p:nvPr userDrawn="1"/>
        </p:nvPicPr>
        <p:blipFill>
          <a:blip r:embed="rId3"/>
          <a:stretch>
            <a:fillRect/>
          </a:stretch>
        </p:blipFill>
        <p:spPr>
          <a:xfrm>
            <a:off x="10799942" y="236680"/>
            <a:ext cx="1107716" cy="1582451"/>
          </a:xfrm>
          <a:prstGeom prst="rect">
            <a:avLst/>
          </a:prstGeom>
        </p:spPr>
      </p:pic>
    </p:spTree>
    <p:extLst>
      <p:ext uri="{BB962C8B-B14F-4D97-AF65-F5344CB8AC3E}">
        <p14:creationId xmlns:p14="http://schemas.microsoft.com/office/powerpoint/2010/main" val="415724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FB836C-E7A5-104E-8B8D-8491636E98DF}"/>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64DE4323-06A1-2943-AB7A-085BBAFDD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nl-NL"/>
              <a:t>Tekststijl van het model bewerken
Tweede niveau
Derde niveau
Vierde niveau
Vijfde niveau</a:t>
            </a:r>
          </a:p>
        </p:txBody>
      </p:sp>
      <p:sp>
        <p:nvSpPr>
          <p:cNvPr id="4" name="Tijdelijke aanduiding voor datum 3">
            <a:extLst>
              <a:ext uri="{FF2B5EF4-FFF2-40B4-BE49-F238E27FC236}">
                <a16:creationId xmlns:a16="http://schemas.microsoft.com/office/drawing/2014/main" id="{7E733525-FDEC-7041-994A-D6C9C0423B7E}"/>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5" name="Tijdelijke aanduiding voor voettekst 4">
            <a:extLst>
              <a:ext uri="{FF2B5EF4-FFF2-40B4-BE49-F238E27FC236}">
                <a16:creationId xmlns:a16="http://schemas.microsoft.com/office/drawing/2014/main" id="{CB055ECA-A655-D94D-9B54-EA3F703B79A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36F7404-64E0-FF47-869A-09FBEF3170B5}"/>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228691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405F9-07A5-D941-BDDE-2522652F34D1}"/>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03642F1-10C5-8945-B986-BAE42A25AFC1}"/>
              </a:ext>
            </a:extLst>
          </p:cNvPr>
          <p:cNvSpPr>
            <a:spLocks noGrp="1"/>
          </p:cNvSpPr>
          <p:nvPr>
            <p:ph sz="half" idx="1"/>
          </p:nvPr>
        </p:nvSpPr>
        <p:spPr>
          <a:xfrm>
            <a:off x="838200" y="1825625"/>
            <a:ext cx="5181600" cy="4351338"/>
          </a:xfrm>
        </p:spPr>
        <p:txBody>
          <a:bodyPr/>
          <a:lstStyle/>
          <a:p>
            <a:r>
              <a:rPr lang="nl-NL"/>
              <a:t>Tekststijl van het model bewerken
Tweede niveau
Derde niveau
Vierde niveau
Vijfde niveau</a:t>
            </a:r>
          </a:p>
        </p:txBody>
      </p:sp>
      <p:sp>
        <p:nvSpPr>
          <p:cNvPr id="4" name="Tijdelijke aanduiding voor inhoud 3">
            <a:extLst>
              <a:ext uri="{FF2B5EF4-FFF2-40B4-BE49-F238E27FC236}">
                <a16:creationId xmlns:a16="http://schemas.microsoft.com/office/drawing/2014/main" id="{D6357DF6-9E57-214A-87CC-570AE535562A}"/>
              </a:ext>
            </a:extLst>
          </p:cNvPr>
          <p:cNvSpPr>
            <a:spLocks noGrp="1"/>
          </p:cNvSpPr>
          <p:nvPr>
            <p:ph sz="half" idx="2"/>
          </p:nvPr>
        </p:nvSpPr>
        <p:spPr>
          <a:xfrm>
            <a:off x="6172200" y="1825625"/>
            <a:ext cx="5181600" cy="4351338"/>
          </a:xfrm>
        </p:spPr>
        <p:txBody>
          <a:bodyPr/>
          <a:lstStyle/>
          <a:p>
            <a:r>
              <a:rPr lang="nl-NL"/>
              <a:t>Tekststijl van het model bewerken
Tweede niveau
Derde niveau
Vierde niveau
Vijfde niveau</a:t>
            </a:r>
          </a:p>
        </p:txBody>
      </p:sp>
      <p:sp>
        <p:nvSpPr>
          <p:cNvPr id="5" name="Tijdelijke aanduiding voor datum 4">
            <a:extLst>
              <a:ext uri="{FF2B5EF4-FFF2-40B4-BE49-F238E27FC236}">
                <a16:creationId xmlns:a16="http://schemas.microsoft.com/office/drawing/2014/main" id="{A851FCFC-7595-EF40-AA3B-F1FA202245BC}"/>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6" name="Tijdelijke aanduiding voor voettekst 5">
            <a:extLst>
              <a:ext uri="{FF2B5EF4-FFF2-40B4-BE49-F238E27FC236}">
                <a16:creationId xmlns:a16="http://schemas.microsoft.com/office/drawing/2014/main" id="{9F7298FB-C5F3-F241-B95C-C5C8C4E9C2A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372FEF4-75D9-9145-BD69-488192F19A8C}"/>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234483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292BE-4CFA-AA45-892C-799E679319A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97AF526A-A13E-2E45-8EF6-B0F6E3C27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nl-NL"/>
              <a:t>Tekststijl van het model bewerken
Tweede niveau
Derde niveau
Vierde niveau
Vijfde niveau</a:t>
            </a:r>
          </a:p>
        </p:txBody>
      </p:sp>
      <p:sp>
        <p:nvSpPr>
          <p:cNvPr id="4" name="Tijdelijke aanduiding voor inhoud 3">
            <a:extLst>
              <a:ext uri="{FF2B5EF4-FFF2-40B4-BE49-F238E27FC236}">
                <a16:creationId xmlns:a16="http://schemas.microsoft.com/office/drawing/2014/main" id="{E7FC4509-3E6D-BC47-A9CF-5D087F5B8757}"/>
              </a:ext>
            </a:extLst>
          </p:cNvPr>
          <p:cNvSpPr>
            <a:spLocks noGrp="1"/>
          </p:cNvSpPr>
          <p:nvPr>
            <p:ph sz="half" idx="2"/>
          </p:nvPr>
        </p:nvSpPr>
        <p:spPr>
          <a:xfrm>
            <a:off x="839788" y="2505075"/>
            <a:ext cx="5157787" cy="3684588"/>
          </a:xfrm>
        </p:spPr>
        <p:txBody>
          <a:bodyPr/>
          <a:lstStyle/>
          <a:p>
            <a:r>
              <a:rPr lang="nl-NL"/>
              <a:t>Tekststijl van het model bewerken
Tweede niveau
Derde niveau
Vierde niveau
Vijfde niveau</a:t>
            </a:r>
          </a:p>
        </p:txBody>
      </p:sp>
      <p:sp>
        <p:nvSpPr>
          <p:cNvPr id="5" name="Tijdelijke aanduiding voor tekst 4">
            <a:extLst>
              <a:ext uri="{FF2B5EF4-FFF2-40B4-BE49-F238E27FC236}">
                <a16:creationId xmlns:a16="http://schemas.microsoft.com/office/drawing/2014/main" id="{14C83ECB-9048-E248-87F2-5B030EBD3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nl-NL"/>
              <a:t>Tekststijl van het model bewerken
Tweede niveau
Derde niveau
Vierde niveau
Vijfde niveau</a:t>
            </a:r>
          </a:p>
        </p:txBody>
      </p:sp>
      <p:sp>
        <p:nvSpPr>
          <p:cNvPr id="6" name="Tijdelijke aanduiding voor inhoud 5">
            <a:extLst>
              <a:ext uri="{FF2B5EF4-FFF2-40B4-BE49-F238E27FC236}">
                <a16:creationId xmlns:a16="http://schemas.microsoft.com/office/drawing/2014/main" id="{780F8B2B-4B1A-6244-A1D2-7FA511FAB127}"/>
              </a:ext>
            </a:extLst>
          </p:cNvPr>
          <p:cNvSpPr>
            <a:spLocks noGrp="1"/>
          </p:cNvSpPr>
          <p:nvPr>
            <p:ph sz="quarter" idx="4"/>
          </p:nvPr>
        </p:nvSpPr>
        <p:spPr>
          <a:xfrm>
            <a:off x="6172200" y="2505075"/>
            <a:ext cx="5183188" cy="3684588"/>
          </a:xfrm>
        </p:spPr>
        <p:txBody>
          <a:bodyPr/>
          <a:lstStyle/>
          <a:p>
            <a:r>
              <a:rPr lang="nl-NL"/>
              <a:t>Tekststijl van het model bewerken
Tweede niveau
Derde niveau
Vierde niveau
Vijfde niveau</a:t>
            </a:r>
          </a:p>
        </p:txBody>
      </p:sp>
      <p:sp>
        <p:nvSpPr>
          <p:cNvPr id="7" name="Tijdelijke aanduiding voor datum 6">
            <a:extLst>
              <a:ext uri="{FF2B5EF4-FFF2-40B4-BE49-F238E27FC236}">
                <a16:creationId xmlns:a16="http://schemas.microsoft.com/office/drawing/2014/main" id="{7A45C354-3134-2244-887E-143CF438A511}"/>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8" name="Tijdelijke aanduiding voor voettekst 7">
            <a:extLst>
              <a:ext uri="{FF2B5EF4-FFF2-40B4-BE49-F238E27FC236}">
                <a16:creationId xmlns:a16="http://schemas.microsoft.com/office/drawing/2014/main" id="{7BB40764-A2AE-354A-86B8-37CB2842D416}"/>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B0E308FB-DF3C-2F41-B718-A0818299AAC8}"/>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2406570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63094-3863-6943-B924-9D007F48F359}"/>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720E425B-4000-944E-B93E-BF41A835FD12}"/>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4" name="Tijdelijke aanduiding voor voettekst 3">
            <a:extLst>
              <a:ext uri="{FF2B5EF4-FFF2-40B4-BE49-F238E27FC236}">
                <a16:creationId xmlns:a16="http://schemas.microsoft.com/office/drawing/2014/main" id="{857420AD-F80C-DB41-BA2A-44222DAB324D}"/>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2FB4D62-3741-8146-8BE2-913B849C0682}"/>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98043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6E1F75B-32F8-4D40-BAE4-33257F9648B3}"/>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3" name="Tijdelijke aanduiding voor voettekst 2">
            <a:extLst>
              <a:ext uri="{FF2B5EF4-FFF2-40B4-BE49-F238E27FC236}">
                <a16:creationId xmlns:a16="http://schemas.microsoft.com/office/drawing/2014/main" id="{D088F40F-FAB4-E34D-AC8C-42C7F983651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5DC1BB3-FFA4-0740-BB42-C4A435E80C18}"/>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74736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BA8958-69F7-564C-9311-A9F70EA8A01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57016CF5-E8C1-EB40-9840-7DF30BC6E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nl-NL"/>
              <a:t>Tekststijl van het model bewerken
Tweede niveau
Derde niveau
Vierde niveau
Vijfde niveau</a:t>
            </a:r>
          </a:p>
        </p:txBody>
      </p:sp>
      <p:sp>
        <p:nvSpPr>
          <p:cNvPr id="4" name="Tijdelijke aanduiding voor tekst 3">
            <a:extLst>
              <a:ext uri="{FF2B5EF4-FFF2-40B4-BE49-F238E27FC236}">
                <a16:creationId xmlns:a16="http://schemas.microsoft.com/office/drawing/2014/main" id="{0E3DB927-DDF3-B84F-8C58-6E6C0032B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nl-NL"/>
              <a:t>Tekststijl van het model bewerken
Tweede niveau
Derde niveau
Vierde niveau
Vijfde niveau</a:t>
            </a:r>
          </a:p>
        </p:txBody>
      </p:sp>
      <p:sp>
        <p:nvSpPr>
          <p:cNvPr id="5" name="Tijdelijke aanduiding voor datum 4">
            <a:extLst>
              <a:ext uri="{FF2B5EF4-FFF2-40B4-BE49-F238E27FC236}">
                <a16:creationId xmlns:a16="http://schemas.microsoft.com/office/drawing/2014/main" id="{B4FF84CC-BEEC-4548-A747-C955F6AFADDA}"/>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6" name="Tijdelijke aanduiding voor voettekst 5">
            <a:extLst>
              <a:ext uri="{FF2B5EF4-FFF2-40B4-BE49-F238E27FC236}">
                <a16:creationId xmlns:a16="http://schemas.microsoft.com/office/drawing/2014/main" id="{8B576DC7-783E-EC43-A76B-484A5341956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039A824-DB12-AD48-A168-0A7EF17A2FF6}"/>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385783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230587-D3B7-8D49-ACC2-466A3AEC5A4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A2FD1C6E-11E7-B242-A3DB-61A64A00ED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72BA04F4-9CCF-2041-A158-EF91E6740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nl-NL"/>
              <a:t>Tekststijl van het model bewerken
Tweede niveau
Derde niveau
Vierde niveau
Vijfde niveau</a:t>
            </a:r>
          </a:p>
        </p:txBody>
      </p:sp>
      <p:sp>
        <p:nvSpPr>
          <p:cNvPr id="5" name="Tijdelijke aanduiding voor datum 4">
            <a:extLst>
              <a:ext uri="{FF2B5EF4-FFF2-40B4-BE49-F238E27FC236}">
                <a16:creationId xmlns:a16="http://schemas.microsoft.com/office/drawing/2014/main" id="{CFCFFEC7-4960-294A-AC9A-41A8473C6005}"/>
              </a:ext>
            </a:extLst>
          </p:cNvPr>
          <p:cNvSpPr>
            <a:spLocks noGrp="1"/>
          </p:cNvSpPr>
          <p:nvPr>
            <p:ph type="dt" sz="half" idx="10"/>
          </p:nvPr>
        </p:nvSpPr>
        <p:spPr/>
        <p:txBody>
          <a:bodyPr/>
          <a:lstStyle/>
          <a:p>
            <a:fld id="{488EB3DB-1DE1-7C4E-9C21-1A1417203F6A}" type="datetimeFigureOut">
              <a:rPr lang="nl-NL" smtClean="0"/>
              <a:t>12-11-2019</a:t>
            </a:fld>
            <a:endParaRPr lang="nl-NL"/>
          </a:p>
        </p:txBody>
      </p:sp>
      <p:sp>
        <p:nvSpPr>
          <p:cNvPr id="6" name="Tijdelijke aanduiding voor voettekst 5">
            <a:extLst>
              <a:ext uri="{FF2B5EF4-FFF2-40B4-BE49-F238E27FC236}">
                <a16:creationId xmlns:a16="http://schemas.microsoft.com/office/drawing/2014/main" id="{753516EC-FCBA-4E40-B333-6254A6D9D176}"/>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389E243-2006-EC40-995D-42D60C8C2656}"/>
              </a:ext>
            </a:extLst>
          </p:cNvPr>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1271328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603E947-D860-3044-BB4D-663A38B25C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374794EC-91A6-B542-991F-58546B3C9C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nl-NL"/>
              <a:t>Tekststijl van het model bewerken
Tweede niveau
Derde niveau
Vierde niveau
Vijfde niveau</a:t>
            </a:r>
          </a:p>
        </p:txBody>
      </p:sp>
      <p:sp>
        <p:nvSpPr>
          <p:cNvPr id="4" name="Tijdelijke aanduiding voor datum 3">
            <a:extLst>
              <a:ext uri="{FF2B5EF4-FFF2-40B4-BE49-F238E27FC236}">
                <a16:creationId xmlns:a16="http://schemas.microsoft.com/office/drawing/2014/main" id="{157E8621-E60F-7E49-861F-7723F7B65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EB3DB-1DE1-7C4E-9C21-1A1417203F6A}" type="datetimeFigureOut">
              <a:rPr lang="nl-NL" smtClean="0"/>
              <a:t>12-11-2019</a:t>
            </a:fld>
            <a:endParaRPr lang="nl-NL"/>
          </a:p>
        </p:txBody>
      </p:sp>
      <p:sp>
        <p:nvSpPr>
          <p:cNvPr id="5" name="Tijdelijke aanduiding voor voettekst 4">
            <a:extLst>
              <a:ext uri="{FF2B5EF4-FFF2-40B4-BE49-F238E27FC236}">
                <a16:creationId xmlns:a16="http://schemas.microsoft.com/office/drawing/2014/main" id="{012347DC-5176-004B-A8A1-8C08CFCB4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32802D6-3DC9-CB4C-8033-CCFDCEBE7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312F7-18C7-FD48-9A8F-135CC762A502}" type="slidenum">
              <a:rPr lang="nl-NL" smtClean="0"/>
              <a:t>‹#›</a:t>
            </a:fld>
            <a:endParaRPr lang="nl-NL"/>
          </a:p>
        </p:txBody>
      </p:sp>
    </p:spTree>
    <p:extLst>
      <p:ext uri="{BB962C8B-B14F-4D97-AF65-F5344CB8AC3E}">
        <p14:creationId xmlns:p14="http://schemas.microsoft.com/office/powerpoint/2010/main" val="336039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allery.azure.ai/models" TargetMode="External"/><Relationship Id="rId2" Type="http://schemas.openxmlformats.org/officeDocument/2006/relationships/hyperlink" Target="https://customvision.ai/"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customXml" Target="../ink/ink6.xml"/><Relationship Id="rId18" Type="http://schemas.openxmlformats.org/officeDocument/2006/relationships/image" Target="../media/image103.png"/><Relationship Id="rId26" Type="http://schemas.openxmlformats.org/officeDocument/2006/relationships/image" Target="../media/image107.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111.png"/><Relationship Id="rId7" Type="http://schemas.openxmlformats.org/officeDocument/2006/relationships/customXml" Target="../ink/ink3.xml"/><Relationship Id="rId12" Type="http://schemas.openxmlformats.org/officeDocument/2006/relationships/image" Target="../media/image10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56.png"/><Relationship Id="rId16" Type="http://schemas.openxmlformats.org/officeDocument/2006/relationships/image" Target="../media/image102.png"/><Relationship Id="rId20" Type="http://schemas.openxmlformats.org/officeDocument/2006/relationships/image" Target="../media/image104.png"/><Relationship Id="rId29"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customXml" Target="../ink/ink5.xml"/><Relationship Id="rId24" Type="http://schemas.openxmlformats.org/officeDocument/2006/relationships/image" Target="../media/image106.png"/><Relationship Id="rId32" Type="http://schemas.openxmlformats.org/officeDocument/2006/relationships/image" Target="../media/image110.png"/><Relationship Id="rId37" Type="http://schemas.openxmlformats.org/officeDocument/2006/relationships/image" Target="../media/image4.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08.png"/><Relationship Id="rId36"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960.png"/><Relationship Id="rId9" Type="http://schemas.openxmlformats.org/officeDocument/2006/relationships/customXml" Target="../ink/ink4.xml"/><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customXml" Target="../ink/ink13.xml"/><Relationship Id="rId30" Type="http://schemas.openxmlformats.org/officeDocument/2006/relationships/image" Target="../media/image109.png"/><Relationship Id="rId35" Type="http://schemas.openxmlformats.org/officeDocument/2006/relationships/customXml" Target="../ink/ink17.xml"/></Relationships>
</file>

<file path=ppt/slides/_rels/slide47.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118.png"/><Relationship Id="rId18" Type="http://schemas.openxmlformats.org/officeDocument/2006/relationships/customXml" Target="../ink/ink26.xml"/><Relationship Id="rId26" Type="http://schemas.openxmlformats.org/officeDocument/2006/relationships/customXml" Target="../ink/ink30.xml"/><Relationship Id="rId3" Type="http://schemas.openxmlformats.org/officeDocument/2006/relationships/image" Target="../media/image113.png"/><Relationship Id="rId21" Type="http://schemas.openxmlformats.org/officeDocument/2006/relationships/image" Target="../media/image122.png"/><Relationship Id="rId7" Type="http://schemas.openxmlformats.org/officeDocument/2006/relationships/image" Target="../media/image115.png"/><Relationship Id="rId12" Type="http://schemas.openxmlformats.org/officeDocument/2006/relationships/customXml" Target="../ink/ink23.xml"/><Relationship Id="rId17" Type="http://schemas.openxmlformats.org/officeDocument/2006/relationships/image" Target="../media/image120.png"/><Relationship Id="rId25" Type="http://schemas.openxmlformats.org/officeDocument/2006/relationships/image" Target="../media/image124.png"/><Relationship Id="rId2" Type="http://schemas.openxmlformats.org/officeDocument/2006/relationships/customXml" Target="../ink/ink18.xml"/><Relationship Id="rId16" Type="http://schemas.openxmlformats.org/officeDocument/2006/relationships/customXml" Target="../ink/ink25.xml"/><Relationship Id="rId20" Type="http://schemas.openxmlformats.org/officeDocument/2006/relationships/customXml" Target="../ink/ink27.xml"/><Relationship Id="rId29"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customXml" Target="../ink/ink20.xml"/><Relationship Id="rId11" Type="http://schemas.openxmlformats.org/officeDocument/2006/relationships/image" Target="../media/image117.png"/><Relationship Id="rId24" Type="http://schemas.openxmlformats.org/officeDocument/2006/relationships/customXml" Target="../ink/ink29.xml"/><Relationship Id="rId5" Type="http://schemas.openxmlformats.org/officeDocument/2006/relationships/image" Target="../media/image114.png"/><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31.xml"/><Relationship Id="rId10" Type="http://schemas.openxmlformats.org/officeDocument/2006/relationships/customXml" Target="../ink/ink22.xml"/><Relationship Id="rId19" Type="http://schemas.openxmlformats.org/officeDocument/2006/relationships/image" Target="../media/image121.png"/><Relationship Id="rId4" Type="http://schemas.openxmlformats.org/officeDocument/2006/relationships/customXml" Target="../ink/ink19.xml"/><Relationship Id="rId9" Type="http://schemas.openxmlformats.org/officeDocument/2006/relationships/image" Target="../media/image116.png"/><Relationship Id="rId14" Type="http://schemas.openxmlformats.org/officeDocument/2006/relationships/customXml" Target="../ink/ink24.xml"/><Relationship Id="rId22" Type="http://schemas.openxmlformats.org/officeDocument/2006/relationships/customXml" Target="../ink/ink28.xml"/><Relationship Id="rId27" Type="http://schemas.openxmlformats.org/officeDocument/2006/relationships/image" Target="../media/image125.png"/><Relationship Id="rId30"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onnx.ai/" TargetMode="External"/><Relationship Id="rId13" Type="http://schemas.openxmlformats.org/officeDocument/2006/relationships/hyperlink" Target="https://channel9.msdn.com/Shows/AI-Show" TargetMode="External"/><Relationship Id="rId18" Type="http://schemas.openxmlformats.org/officeDocument/2006/relationships/hyperlink" Target="https://docs.microsoft.com/en-us/visualstudio/ai/?view=vs-2017" TargetMode="External"/><Relationship Id="rId3" Type="http://schemas.openxmlformats.org/officeDocument/2006/relationships/hyperlink" Target="https://aischool.microsoft.com/en-us/learning-paths" TargetMode="External"/><Relationship Id="rId21" Type="http://schemas.openxmlformats.org/officeDocument/2006/relationships/hyperlink" Target="https://github.com/tensorflow/models/blob/master/research/object_detection/g3doc/detection_model_zoo.md" TargetMode="External"/><Relationship Id="rId7" Type="http://schemas.openxmlformats.org/officeDocument/2006/relationships/hyperlink" Target="https://www.youtube.com/watch?v=OhCysVU5RDA" TargetMode="External"/><Relationship Id="rId12" Type="http://schemas.openxmlformats.org/officeDocument/2006/relationships/hyperlink" Target="https://github.com/dotnet/machinelearning-samples" TargetMode="External"/><Relationship Id="rId17" Type="http://schemas.openxmlformats.org/officeDocument/2006/relationships/hyperlink" Target="https://www.youtube.com/watch?v=LLW_0MQoQ1g" TargetMode="External"/><Relationship Id="rId2" Type="http://schemas.openxmlformats.org/officeDocument/2006/relationships/hyperlink" Target="https://www.amazon.com/Learning-Data-Yaser-S-Abu-Mostafa/dp/1600490069" TargetMode="External"/><Relationship Id="rId16" Type="http://schemas.openxmlformats.org/officeDocument/2006/relationships/hyperlink" Target="https://tf.wiki/en/basic.html" TargetMode="External"/><Relationship Id="rId20" Type="http://schemas.openxmlformats.org/officeDocument/2006/relationships/hyperlink" Target="https://docs.microsoft.com/en-us/cognitive-toolkit/Examples" TargetMode="External"/><Relationship Id="rId1" Type="http://schemas.openxmlformats.org/officeDocument/2006/relationships/slideLayout" Target="../slideLayouts/slideLayout1.xml"/><Relationship Id="rId6" Type="http://schemas.openxmlformats.org/officeDocument/2006/relationships/hyperlink" Target="https://www.youtube.com/watch?v=cU7Wq5k8u-U" TargetMode="External"/><Relationship Id="rId11" Type="http://schemas.openxmlformats.org/officeDocument/2006/relationships/hyperlink" Target="https://gallery.azure.ai/models" TargetMode="External"/><Relationship Id="rId5" Type="http://schemas.openxmlformats.org/officeDocument/2006/relationships/hyperlink" Target="https://www.youtube.com/watch?v=X4I9QmcSEYo" TargetMode="External"/><Relationship Id="rId15" Type="http://schemas.openxmlformats.org/officeDocument/2006/relationships/hyperlink" Target="https://www.kaggle.com/datasets" TargetMode="External"/><Relationship Id="rId23" Type="http://schemas.openxmlformats.org/officeDocument/2006/relationships/hyperlink" Target="http://colah.github.io/" TargetMode="External"/><Relationship Id="rId10" Type="http://schemas.openxmlformats.org/officeDocument/2006/relationships/hyperlink" Target="https://docs.microsoft.com/en-us/windows/ai/get-onnx-model" TargetMode="External"/><Relationship Id="rId19" Type="http://schemas.openxmlformats.org/officeDocument/2006/relationships/hyperlink" Target="https://github.com/Microsoft/samples-for-ai" TargetMode="External"/><Relationship Id="rId4" Type="http://schemas.openxmlformats.org/officeDocument/2006/relationships/hyperlink" Target="https://www.youtube.com/watch?v=xhp1m9thnbE" TargetMode="External"/><Relationship Id="rId9" Type="http://schemas.openxmlformats.org/officeDocument/2006/relationships/hyperlink" Target="https://github.com/onnx/models" TargetMode="External"/><Relationship Id="rId14" Type="http://schemas.openxmlformats.org/officeDocument/2006/relationships/hyperlink" Target="http://yann.lecun.com/exdb/mnist/" TargetMode="External"/><Relationship Id="rId22" Type="http://schemas.openxmlformats.org/officeDocument/2006/relationships/hyperlink" Target="https://github.com/BVLC/caffe/wiki/Model-Zo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29" y="4074218"/>
            <a:ext cx="8011886" cy="769441"/>
          </a:xfrm>
          <a:prstGeom prst="rect">
            <a:avLst/>
          </a:prstGeom>
          <a:noFill/>
        </p:spPr>
        <p:txBody>
          <a:bodyPr wrap="square" rtlCol="0" anchor="t">
            <a:spAutoFit/>
          </a:bodyPr>
          <a:lstStyle/>
          <a:p>
            <a:r>
              <a:rPr lang="en-GB" sz="4400" dirty="0">
                <a:solidFill>
                  <a:srgbClr val="FDAD00"/>
                </a:solidFill>
                <a:latin typeface="Prometo" panose="020B0604030203060203" pitchFamily="34" charset="0"/>
                <a:ea typeface="Calibri Light" charset="0"/>
                <a:cs typeface="Calibri Light" charset="0"/>
              </a:rPr>
              <a:t>AI for every developer</a:t>
            </a:r>
          </a:p>
        </p:txBody>
      </p:sp>
      <p:sp>
        <p:nvSpPr>
          <p:cNvPr id="6" name="TextBox 5"/>
          <p:cNvSpPr txBox="1"/>
          <p:nvPr/>
        </p:nvSpPr>
        <p:spPr>
          <a:xfrm>
            <a:off x="106829" y="4719431"/>
            <a:ext cx="8011886" cy="615553"/>
          </a:xfrm>
          <a:prstGeom prst="rect">
            <a:avLst/>
          </a:prstGeom>
          <a:noFill/>
        </p:spPr>
        <p:txBody>
          <a:bodyPr wrap="square" rtlCol="0" anchor="t">
            <a:spAutoFit/>
          </a:bodyPr>
          <a:lstStyle/>
          <a:p>
            <a:r>
              <a:rPr lang="en-GB" sz="3400" dirty="0">
                <a:solidFill>
                  <a:srgbClr val="FDAD00"/>
                </a:solidFill>
                <a:latin typeface="Prometo" panose="020B0604030203060203" pitchFamily="34" charset="0"/>
                <a:ea typeface="Calibri" charset="0"/>
                <a:cs typeface="Calibri" charset="0"/>
              </a:rPr>
              <a:t>Gian</a:t>
            </a:r>
            <a:r>
              <a:rPr lang="en-GB" sz="3400" b="1" dirty="0">
                <a:solidFill>
                  <a:srgbClr val="FDAD00"/>
                </a:solidFill>
                <a:latin typeface="Prometo" panose="020B0604030203060203" pitchFamily="34" charset="0"/>
                <a:ea typeface="Calibri" charset="0"/>
                <a:cs typeface="Calibri" charset="0"/>
              </a:rPr>
              <a:t> </a:t>
            </a:r>
            <a:r>
              <a:rPr lang="en-GB" sz="3400" dirty="0">
                <a:solidFill>
                  <a:srgbClr val="FDAD00"/>
                </a:solidFill>
                <a:latin typeface="Prometo" panose="020B0604030203060203" pitchFamily="34" charset="0"/>
                <a:ea typeface="Calibri" charset="0"/>
                <a:cs typeface="Calibri" charset="0"/>
              </a:rPr>
              <a:t>Paolo Santopaolo</a:t>
            </a:r>
          </a:p>
        </p:txBody>
      </p:sp>
      <p:sp>
        <p:nvSpPr>
          <p:cNvPr id="7" name="TextBox 6"/>
          <p:cNvSpPr txBox="1"/>
          <p:nvPr/>
        </p:nvSpPr>
        <p:spPr>
          <a:xfrm>
            <a:off x="106829" y="5231133"/>
            <a:ext cx="8011886" cy="1569660"/>
          </a:xfrm>
          <a:prstGeom prst="rect">
            <a:avLst/>
          </a:prstGeom>
          <a:noFill/>
        </p:spPr>
        <p:txBody>
          <a:bodyPr wrap="square" rtlCol="0" anchor="t">
            <a:spAutoFit/>
          </a:bodyPr>
          <a:lstStyle/>
          <a:p>
            <a:r>
              <a:rPr lang="en-GB" sz="2400" dirty="0">
                <a:solidFill>
                  <a:schemeClr val="bg1"/>
                </a:solidFill>
                <a:latin typeface="Prometo" panose="020B0604030203060203" pitchFamily="34" charset="0"/>
                <a:ea typeface="Calibri" charset="0"/>
                <a:cs typeface="Calibri" charset="0"/>
              </a:rPr>
              <a:t>IBV Solutions - Switzerland</a:t>
            </a:r>
          </a:p>
          <a:p>
            <a:r>
              <a:rPr lang="en-GB" sz="2400" dirty="0">
                <a:solidFill>
                  <a:schemeClr val="bg1"/>
                </a:solidFill>
                <a:latin typeface="Prometo" panose="020B0604030203060203" pitchFamily="34" charset="0"/>
                <a:ea typeface="Calibri" charset="0"/>
                <a:cs typeface="Calibri" charset="0"/>
              </a:rPr>
              <a:t>Microsoft Regional Director</a:t>
            </a:r>
          </a:p>
          <a:p>
            <a:r>
              <a:rPr lang="en-GB" sz="2400" dirty="0">
                <a:solidFill>
                  <a:schemeClr val="bg1"/>
                </a:solidFill>
                <a:latin typeface="Prometo" panose="020B0604030203060203" pitchFamily="34" charset="0"/>
                <a:ea typeface="Calibri" charset="0"/>
                <a:cs typeface="Calibri" charset="0"/>
              </a:rPr>
              <a:t>Microsoft Windows Dev MVP</a:t>
            </a:r>
          </a:p>
          <a:p>
            <a:r>
              <a:rPr lang="en-GB" sz="2400" dirty="0">
                <a:solidFill>
                  <a:schemeClr val="bg1"/>
                </a:solidFill>
                <a:latin typeface="Prometo" panose="020B0604030203060203" pitchFamily="34" charset="0"/>
                <a:ea typeface="Calibri" charset="0"/>
                <a:cs typeface="Calibri" charset="0"/>
              </a:rPr>
              <a:t>      @gsantopaolo</a:t>
            </a:r>
          </a:p>
        </p:txBody>
      </p:sp>
      <p:pic>
        <p:nvPicPr>
          <p:cNvPr id="8" name="Picture 7">
            <a:extLst>
              <a:ext uri="{FF2B5EF4-FFF2-40B4-BE49-F238E27FC236}">
                <a16:creationId xmlns:a16="http://schemas.microsoft.com/office/drawing/2014/main" id="{80A8E1AA-7326-45FC-A991-AF2C093A81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29" y="6334216"/>
            <a:ext cx="483367" cy="483367"/>
          </a:xfrm>
          <a:prstGeom prst="rect">
            <a:avLst/>
          </a:prstGeom>
        </p:spPr>
      </p:pic>
      <p:pic>
        <p:nvPicPr>
          <p:cNvPr id="16" name="Picture 15" descr="A close up of a sign&#10;&#10;Description automatically generated">
            <a:extLst>
              <a:ext uri="{FF2B5EF4-FFF2-40B4-BE49-F238E27FC236}">
                <a16:creationId xmlns:a16="http://schemas.microsoft.com/office/drawing/2014/main" id="{365D62CD-FEE1-4AC4-808D-B2A7F942167F}"/>
              </a:ext>
            </a:extLst>
          </p:cNvPr>
          <p:cNvPicPr>
            <a:picLocks noChangeAspect="1"/>
          </p:cNvPicPr>
          <p:nvPr/>
        </p:nvPicPr>
        <p:blipFill>
          <a:blip r:embed="rId4"/>
          <a:stretch>
            <a:fillRect/>
          </a:stretch>
        </p:blipFill>
        <p:spPr>
          <a:xfrm>
            <a:off x="10608251" y="4788031"/>
            <a:ext cx="1396104" cy="1994434"/>
          </a:xfrm>
          <a:prstGeom prst="rect">
            <a:avLst/>
          </a:prstGeom>
        </p:spPr>
      </p:pic>
    </p:spTree>
    <p:extLst>
      <p:ext uri="{BB962C8B-B14F-4D97-AF65-F5344CB8AC3E}">
        <p14:creationId xmlns:p14="http://schemas.microsoft.com/office/powerpoint/2010/main" val="106699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D68F2C-63DD-43B9-AC02-4B653FFA9F14}"/>
              </a:ext>
            </a:extLst>
          </p:cNvPr>
          <p:cNvSpPr txBox="1">
            <a:spLocks/>
          </p:cNvSpPr>
          <p:nvPr/>
        </p:nvSpPr>
        <p:spPr>
          <a:xfrm>
            <a:off x="1" y="236538"/>
            <a:ext cx="3528203"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DAD00"/>
                </a:solidFill>
                <a:latin typeface="+mn-lt"/>
              </a:rPr>
              <a:t>How ML works</a:t>
            </a:r>
          </a:p>
        </p:txBody>
      </p:sp>
      <p:sp>
        <p:nvSpPr>
          <p:cNvPr id="4" name="Rectangle 3">
            <a:extLst>
              <a:ext uri="{FF2B5EF4-FFF2-40B4-BE49-F238E27FC236}">
                <a16:creationId xmlns:a16="http://schemas.microsoft.com/office/drawing/2014/main" id="{E5184F69-7ED4-40DF-B3EE-7B2D67ABEBEB}"/>
              </a:ext>
            </a:extLst>
          </p:cNvPr>
          <p:cNvSpPr/>
          <p:nvPr/>
        </p:nvSpPr>
        <p:spPr>
          <a:xfrm>
            <a:off x="2208258" y="1161634"/>
            <a:ext cx="6665260" cy="2862322"/>
          </a:xfrm>
          <a:prstGeom prst="rect">
            <a:avLst/>
          </a:prstGeom>
        </p:spPr>
        <p:txBody>
          <a:bodyPr wrap="square">
            <a:spAutoFit/>
          </a:bodyPr>
          <a:lstStyle/>
          <a:p>
            <a:r>
              <a:rPr lang="en-US" dirty="0">
                <a:solidFill>
                  <a:srgbClr val="EBF7C4"/>
                </a:solidFill>
              </a:rPr>
              <a:t>ML is about predicting stuff and it is intelligent because:</a:t>
            </a:r>
          </a:p>
          <a:p>
            <a:endParaRPr lang="en-US" dirty="0">
              <a:solidFill>
                <a:srgbClr val="EBF7C4"/>
              </a:solidFill>
            </a:endParaRPr>
          </a:p>
          <a:p>
            <a:pPr marL="285750" indent="-285750">
              <a:buFont typeface="Arial" panose="020B0604020202020204" pitchFamily="34" charset="0"/>
              <a:buChar char="•"/>
            </a:pPr>
            <a:r>
              <a:rPr lang="en-US" dirty="0">
                <a:solidFill>
                  <a:srgbClr val="EBF7C4"/>
                </a:solidFill>
              </a:rPr>
              <a:t>It takes some data (to train the system)</a:t>
            </a:r>
          </a:p>
          <a:p>
            <a:pPr marL="285750" indent="-285750">
              <a:buFont typeface="Arial" panose="020B0604020202020204" pitchFamily="34" charset="0"/>
              <a:buChar char="•"/>
            </a:pPr>
            <a:r>
              <a:rPr lang="en-US" dirty="0">
                <a:solidFill>
                  <a:srgbClr val="EBF7C4"/>
                </a:solidFill>
              </a:rPr>
              <a:t>Learns patterns from this data</a:t>
            </a:r>
          </a:p>
          <a:p>
            <a:pPr marL="285750" indent="-285750">
              <a:buFont typeface="Arial" panose="020B0604020202020204" pitchFamily="34" charset="0"/>
              <a:buChar char="•"/>
            </a:pPr>
            <a:r>
              <a:rPr lang="en-US" dirty="0">
                <a:solidFill>
                  <a:srgbClr val="EBF7C4"/>
                </a:solidFill>
              </a:rPr>
              <a:t>Classifies new data it has not seen before for a best guess </a:t>
            </a:r>
          </a:p>
          <a:p>
            <a:pPr marL="285750" indent="-285750">
              <a:buFont typeface="Arial" panose="020B0604020202020204" pitchFamily="34" charset="0"/>
              <a:buChar char="•"/>
            </a:pPr>
            <a:r>
              <a:rPr lang="en-US" dirty="0">
                <a:solidFill>
                  <a:srgbClr val="EBF7C4"/>
                </a:solidFill>
              </a:rPr>
              <a:t>Classification is based on knowledge gained in the learning process</a:t>
            </a:r>
          </a:p>
          <a:p>
            <a:endParaRPr lang="en-US" dirty="0">
              <a:solidFill>
                <a:srgbClr val="EBF7C4"/>
              </a:solidFill>
            </a:endParaRPr>
          </a:p>
          <a:p>
            <a:endParaRPr lang="en-US" dirty="0">
              <a:solidFill>
                <a:srgbClr val="EBF7C4"/>
              </a:solidFill>
            </a:endParaRPr>
          </a:p>
          <a:p>
            <a:endParaRPr lang="en-US" dirty="0">
              <a:solidFill>
                <a:srgbClr val="EBF7C4"/>
              </a:solidFill>
            </a:endParaRPr>
          </a:p>
        </p:txBody>
      </p:sp>
      <p:sp>
        <p:nvSpPr>
          <p:cNvPr id="5" name="Rectangle 4">
            <a:extLst>
              <a:ext uri="{FF2B5EF4-FFF2-40B4-BE49-F238E27FC236}">
                <a16:creationId xmlns:a16="http://schemas.microsoft.com/office/drawing/2014/main" id="{76E9B6C3-4D28-4C89-B627-6505AF6633F9}"/>
              </a:ext>
            </a:extLst>
          </p:cNvPr>
          <p:cNvSpPr/>
          <p:nvPr/>
        </p:nvSpPr>
        <p:spPr>
          <a:xfrm>
            <a:off x="666936" y="3298610"/>
            <a:ext cx="5187455" cy="3970318"/>
          </a:xfrm>
          <a:prstGeom prst="rect">
            <a:avLst/>
          </a:prstGeom>
        </p:spPr>
        <p:txBody>
          <a:bodyPr wrap="square">
            <a:spAutoFit/>
          </a:bodyPr>
          <a:lstStyle/>
          <a:p>
            <a:r>
              <a:rPr lang="en-US" sz="2000" b="1" dirty="0">
                <a:solidFill>
                  <a:srgbClr val="EBF7C4"/>
                </a:solidFill>
              </a:rPr>
              <a:t>Traditional programming</a:t>
            </a:r>
          </a:p>
          <a:p>
            <a:endParaRPr lang="en-US" dirty="0">
              <a:solidFill>
                <a:srgbClr val="EBF7C4"/>
              </a:solidFill>
            </a:endParaRPr>
          </a:p>
          <a:p>
            <a:r>
              <a:rPr lang="en-US" dirty="0">
                <a:solidFill>
                  <a:srgbClr val="EBF7C4"/>
                </a:solidFill>
              </a:rPr>
              <a:t>Write a computer program with explicit rules to follow</a:t>
            </a:r>
          </a:p>
          <a:p>
            <a:endParaRPr lang="en-US" dirty="0">
              <a:solidFill>
                <a:srgbClr val="EBF7C4"/>
              </a:solidFill>
            </a:endParaRPr>
          </a:p>
          <a:p>
            <a:r>
              <a:rPr lang="en-US" dirty="0">
                <a:solidFill>
                  <a:srgbClr val="EBF7C4"/>
                </a:solidFill>
              </a:rPr>
              <a:t>If email contains “Viagra”</a:t>
            </a:r>
          </a:p>
          <a:p>
            <a:r>
              <a:rPr lang="en-US" dirty="0">
                <a:solidFill>
                  <a:srgbClr val="EBF7C4"/>
                </a:solidFill>
              </a:rPr>
              <a:t>    then mark as spam</a:t>
            </a:r>
          </a:p>
          <a:p>
            <a:r>
              <a:rPr lang="en-US" dirty="0">
                <a:solidFill>
                  <a:srgbClr val="EBF7C4"/>
                </a:solidFill>
              </a:rPr>
              <a:t>If email contains ….</a:t>
            </a:r>
          </a:p>
          <a:p>
            <a:r>
              <a:rPr lang="en-US" dirty="0">
                <a:solidFill>
                  <a:srgbClr val="EBF7C4"/>
                </a:solidFill>
              </a:rPr>
              <a:t>If email contains ….</a:t>
            </a:r>
          </a:p>
          <a:p>
            <a:endParaRPr lang="en-US" dirty="0">
              <a:solidFill>
                <a:srgbClr val="EBF7C4"/>
              </a:solidFill>
            </a:endParaRPr>
          </a:p>
          <a:p>
            <a:endParaRPr lang="en-US" dirty="0">
              <a:solidFill>
                <a:srgbClr val="EBF7C4"/>
              </a:solidFill>
            </a:endParaRPr>
          </a:p>
          <a:p>
            <a:endParaRPr lang="en-US" dirty="0">
              <a:solidFill>
                <a:srgbClr val="EBF7C4"/>
              </a:solidFill>
            </a:endParaRPr>
          </a:p>
          <a:p>
            <a:endParaRPr lang="en-US" dirty="0">
              <a:solidFill>
                <a:srgbClr val="EBF7C4"/>
              </a:solidFill>
            </a:endParaRPr>
          </a:p>
          <a:p>
            <a:endParaRPr lang="en-US" dirty="0">
              <a:solidFill>
                <a:srgbClr val="EBF7C4"/>
              </a:solidFill>
            </a:endParaRPr>
          </a:p>
        </p:txBody>
      </p:sp>
      <p:sp>
        <p:nvSpPr>
          <p:cNvPr id="6" name="Rectangle 5">
            <a:extLst>
              <a:ext uri="{FF2B5EF4-FFF2-40B4-BE49-F238E27FC236}">
                <a16:creationId xmlns:a16="http://schemas.microsoft.com/office/drawing/2014/main" id="{5504C167-9ED3-4EF0-8BDB-3926C38D35C2}"/>
              </a:ext>
            </a:extLst>
          </p:cNvPr>
          <p:cNvSpPr/>
          <p:nvPr/>
        </p:nvSpPr>
        <p:spPr>
          <a:xfrm>
            <a:off x="6429468" y="3298610"/>
            <a:ext cx="5187455" cy="2339102"/>
          </a:xfrm>
          <a:prstGeom prst="rect">
            <a:avLst/>
          </a:prstGeom>
        </p:spPr>
        <p:txBody>
          <a:bodyPr wrap="square">
            <a:spAutoFit/>
          </a:bodyPr>
          <a:lstStyle/>
          <a:p>
            <a:r>
              <a:rPr lang="en-US" sz="2000" b="1" dirty="0">
                <a:solidFill>
                  <a:srgbClr val="EBF7C4"/>
                </a:solidFill>
              </a:rPr>
              <a:t>Machine Learning Programs</a:t>
            </a:r>
          </a:p>
          <a:p>
            <a:endParaRPr lang="en-US" dirty="0">
              <a:solidFill>
                <a:srgbClr val="EBF7C4"/>
              </a:solidFill>
            </a:endParaRPr>
          </a:p>
          <a:p>
            <a:r>
              <a:rPr lang="en-US" dirty="0">
                <a:solidFill>
                  <a:srgbClr val="EBF7C4"/>
                </a:solidFill>
              </a:rPr>
              <a:t>Write a computer program that learn from examples</a:t>
            </a:r>
          </a:p>
          <a:p>
            <a:endParaRPr lang="en-US" dirty="0">
              <a:solidFill>
                <a:srgbClr val="EBF7C4"/>
              </a:solidFill>
            </a:endParaRPr>
          </a:p>
          <a:p>
            <a:r>
              <a:rPr lang="en-US" dirty="0">
                <a:solidFill>
                  <a:srgbClr val="EBF7C4"/>
                </a:solidFill>
              </a:rPr>
              <a:t>Try to classify some emails (training)</a:t>
            </a:r>
          </a:p>
          <a:p>
            <a:r>
              <a:rPr lang="en-US" dirty="0">
                <a:solidFill>
                  <a:srgbClr val="EBF7C4"/>
                </a:solidFill>
              </a:rPr>
              <a:t>Apply learned model to classify</a:t>
            </a:r>
          </a:p>
          <a:p>
            <a:endParaRPr lang="en-US" dirty="0">
              <a:solidFill>
                <a:srgbClr val="EBF7C4"/>
              </a:solidFill>
            </a:endParaRPr>
          </a:p>
          <a:p>
            <a:endParaRPr lang="en-US" dirty="0">
              <a:solidFill>
                <a:srgbClr val="EBF7C4"/>
              </a:solidFill>
            </a:endParaRPr>
          </a:p>
        </p:txBody>
      </p:sp>
      <p:pic>
        <p:nvPicPr>
          <p:cNvPr id="7" name="Picture 6">
            <a:extLst>
              <a:ext uri="{FF2B5EF4-FFF2-40B4-BE49-F238E27FC236}">
                <a16:creationId xmlns:a16="http://schemas.microsoft.com/office/drawing/2014/main" id="{94D50236-7315-4FEF-B496-19D79017F819}"/>
              </a:ext>
            </a:extLst>
          </p:cNvPr>
          <p:cNvPicPr>
            <a:picLocks noChangeAspect="1"/>
          </p:cNvPicPr>
          <p:nvPr/>
        </p:nvPicPr>
        <p:blipFill>
          <a:blip r:embed="rId2"/>
          <a:stretch>
            <a:fillRect/>
          </a:stretch>
        </p:blipFill>
        <p:spPr>
          <a:xfrm>
            <a:off x="11184604" y="5497074"/>
            <a:ext cx="895424" cy="1282529"/>
          </a:xfrm>
          <a:prstGeom prst="rect">
            <a:avLst/>
          </a:prstGeom>
        </p:spPr>
      </p:pic>
      <p:pic>
        <p:nvPicPr>
          <p:cNvPr id="8" name="Picture 7">
            <a:extLst>
              <a:ext uri="{FF2B5EF4-FFF2-40B4-BE49-F238E27FC236}">
                <a16:creationId xmlns:a16="http://schemas.microsoft.com/office/drawing/2014/main" id="{25FA6FE1-9EC4-4178-92B3-ACBEBDC1F403}"/>
              </a:ext>
            </a:extLst>
          </p:cNvPr>
          <p:cNvPicPr>
            <a:picLocks noChangeAspect="1"/>
          </p:cNvPicPr>
          <p:nvPr/>
        </p:nvPicPr>
        <p:blipFill>
          <a:blip r:embed="rId3"/>
          <a:stretch>
            <a:fillRect/>
          </a:stretch>
        </p:blipFill>
        <p:spPr>
          <a:xfrm>
            <a:off x="-118960" y="2318530"/>
            <a:ext cx="8018339" cy="5792934"/>
          </a:xfrm>
          <a:prstGeom prst="rect">
            <a:avLst/>
          </a:prstGeom>
        </p:spPr>
      </p:pic>
    </p:spTree>
    <p:extLst>
      <p:ext uri="{BB962C8B-B14F-4D97-AF65-F5344CB8AC3E}">
        <p14:creationId xmlns:p14="http://schemas.microsoft.com/office/powerpoint/2010/main" val="98254187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39D85-AABC-457A-B1E9-05F6AEA0CBDD}"/>
              </a:ext>
            </a:extLst>
          </p:cNvPr>
          <p:cNvSpPr txBox="1">
            <a:spLocks/>
          </p:cNvSpPr>
          <p:nvPr/>
        </p:nvSpPr>
        <p:spPr>
          <a:xfrm>
            <a:off x="1" y="236538"/>
            <a:ext cx="4193627"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latin typeface="+mn-lt"/>
              </a:rPr>
              <a:t>Deep Learning</a:t>
            </a:r>
            <a:endParaRPr lang="en-US" sz="4000" dirty="0">
              <a:solidFill>
                <a:srgbClr val="FDAD00"/>
              </a:solidFill>
              <a:latin typeface="+mn-lt"/>
            </a:endParaRPr>
          </a:p>
        </p:txBody>
      </p:sp>
      <p:sp>
        <p:nvSpPr>
          <p:cNvPr id="4" name="Rectangle 3">
            <a:extLst>
              <a:ext uri="{FF2B5EF4-FFF2-40B4-BE49-F238E27FC236}">
                <a16:creationId xmlns:a16="http://schemas.microsoft.com/office/drawing/2014/main" id="{3CA423D2-E93E-43F8-98FE-48D3EA0B2FD7}"/>
              </a:ext>
            </a:extLst>
          </p:cNvPr>
          <p:cNvSpPr/>
          <p:nvPr/>
        </p:nvSpPr>
        <p:spPr>
          <a:xfrm>
            <a:off x="618122" y="1935312"/>
            <a:ext cx="10699529" cy="2862322"/>
          </a:xfrm>
          <a:prstGeom prst="rect">
            <a:avLst/>
          </a:prstGeom>
        </p:spPr>
        <p:txBody>
          <a:bodyPr wrap="square">
            <a:spAutoFit/>
          </a:bodyPr>
          <a:lstStyle/>
          <a:p>
            <a:r>
              <a:rPr lang="en-US" dirty="0">
                <a:solidFill>
                  <a:srgbClr val="EBF7C4"/>
                </a:solidFill>
              </a:rPr>
              <a:t>Deep Learning (DL) can be generally defined:</a:t>
            </a:r>
          </a:p>
          <a:p>
            <a:endParaRPr lang="en-US" dirty="0">
              <a:solidFill>
                <a:srgbClr val="EBF7C4"/>
              </a:solidFill>
            </a:endParaRPr>
          </a:p>
          <a:p>
            <a:r>
              <a:rPr lang="en-US" dirty="0">
                <a:solidFill>
                  <a:srgbClr val="EBF7C4"/>
                </a:solidFill>
              </a:rPr>
              <a:t>“A technique for implementing ML”</a:t>
            </a:r>
          </a:p>
          <a:p>
            <a:endParaRPr lang="en-US" dirty="0">
              <a:solidFill>
                <a:srgbClr val="EBF7C4"/>
              </a:solidFill>
            </a:endParaRPr>
          </a:p>
          <a:p>
            <a:r>
              <a:rPr lang="en-US" dirty="0">
                <a:solidFill>
                  <a:srgbClr val="EBF7C4"/>
                </a:solidFill>
              </a:rPr>
              <a:t>A DL technique is Deep Neural Networks (DNNs) </a:t>
            </a:r>
          </a:p>
          <a:p>
            <a:endParaRPr lang="en-US" dirty="0">
              <a:solidFill>
                <a:srgbClr val="EBF7C4"/>
              </a:solidFill>
            </a:endParaRPr>
          </a:p>
          <a:p>
            <a:r>
              <a:rPr lang="en-US" dirty="0">
                <a:solidFill>
                  <a:srgbClr val="EBF7C4"/>
                </a:solidFill>
              </a:rPr>
              <a:t>DL is the context of DNNs </a:t>
            </a:r>
          </a:p>
          <a:p>
            <a:r>
              <a:rPr lang="en-US" dirty="0">
                <a:solidFill>
                  <a:srgbClr val="EBF7C4"/>
                </a:solidFill>
              </a:rPr>
              <a:t>DNNs is where the code you write is arranged in layers that loosely mimic the brain</a:t>
            </a:r>
          </a:p>
          <a:p>
            <a:endParaRPr lang="en-US" dirty="0">
              <a:solidFill>
                <a:srgbClr val="EBF7C4"/>
              </a:solidFill>
            </a:endParaRPr>
          </a:p>
          <a:p>
            <a:endParaRPr lang="en-US" dirty="0">
              <a:solidFill>
                <a:srgbClr val="EBF7C4"/>
              </a:solidFill>
            </a:endParaRPr>
          </a:p>
        </p:txBody>
      </p:sp>
      <p:pic>
        <p:nvPicPr>
          <p:cNvPr id="5" name="Picture 4">
            <a:extLst>
              <a:ext uri="{FF2B5EF4-FFF2-40B4-BE49-F238E27FC236}">
                <a16:creationId xmlns:a16="http://schemas.microsoft.com/office/drawing/2014/main" id="{0175513E-29DC-4C74-8C65-977690108653}"/>
              </a:ext>
            </a:extLst>
          </p:cNvPr>
          <p:cNvPicPr>
            <a:picLocks noChangeAspect="1"/>
          </p:cNvPicPr>
          <p:nvPr/>
        </p:nvPicPr>
        <p:blipFill>
          <a:blip r:embed="rId2"/>
          <a:stretch>
            <a:fillRect/>
          </a:stretch>
        </p:blipFill>
        <p:spPr>
          <a:xfrm>
            <a:off x="11184604" y="5497074"/>
            <a:ext cx="895424" cy="1282529"/>
          </a:xfrm>
          <a:prstGeom prst="rect">
            <a:avLst/>
          </a:prstGeom>
        </p:spPr>
      </p:pic>
      <p:pic>
        <p:nvPicPr>
          <p:cNvPr id="6" name="Picture 5">
            <a:extLst>
              <a:ext uri="{FF2B5EF4-FFF2-40B4-BE49-F238E27FC236}">
                <a16:creationId xmlns:a16="http://schemas.microsoft.com/office/drawing/2014/main" id="{19BFB68E-367D-4262-8694-33CC3BBDAB5C}"/>
              </a:ext>
            </a:extLst>
          </p:cNvPr>
          <p:cNvPicPr>
            <a:picLocks noChangeAspect="1"/>
          </p:cNvPicPr>
          <p:nvPr/>
        </p:nvPicPr>
        <p:blipFill>
          <a:blip r:embed="rId3"/>
          <a:stretch>
            <a:fillRect/>
          </a:stretch>
        </p:blipFill>
        <p:spPr>
          <a:xfrm>
            <a:off x="-118960" y="2318530"/>
            <a:ext cx="8018339" cy="5792934"/>
          </a:xfrm>
          <a:prstGeom prst="rect">
            <a:avLst/>
          </a:prstGeom>
        </p:spPr>
      </p:pic>
    </p:spTree>
    <p:extLst>
      <p:ext uri="{BB962C8B-B14F-4D97-AF65-F5344CB8AC3E}">
        <p14:creationId xmlns:p14="http://schemas.microsoft.com/office/powerpoint/2010/main" val="105703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B8A84-D27D-4CB4-89D7-C5279CECE8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563393"/>
            <a:ext cx="9172873" cy="6621296"/>
          </a:xfrm>
          <a:prstGeom prst="rect">
            <a:avLst/>
          </a:prstGeom>
        </p:spPr>
      </p:pic>
      <p:sp>
        <p:nvSpPr>
          <p:cNvPr id="3" name="Title 2">
            <a:extLst>
              <a:ext uri="{FF2B5EF4-FFF2-40B4-BE49-F238E27FC236}">
                <a16:creationId xmlns:a16="http://schemas.microsoft.com/office/drawing/2014/main" id="{A404E6C8-83B4-409B-A02C-CF2A67BB562F}"/>
              </a:ext>
            </a:extLst>
          </p:cNvPr>
          <p:cNvSpPr txBox="1">
            <a:spLocks/>
          </p:cNvSpPr>
          <p:nvPr/>
        </p:nvSpPr>
        <p:spPr>
          <a:xfrm>
            <a:off x="0" y="236538"/>
            <a:ext cx="5486399"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latin typeface="+mn-lt"/>
              </a:rPr>
              <a:t>AI Common Use Case</a:t>
            </a:r>
            <a:endParaRPr lang="en-US" sz="4000" dirty="0">
              <a:solidFill>
                <a:srgbClr val="FDAD00"/>
              </a:solidFill>
              <a:latin typeface="+mn-lt"/>
            </a:endParaRPr>
          </a:p>
        </p:txBody>
      </p:sp>
      <p:sp>
        <p:nvSpPr>
          <p:cNvPr id="4" name="Rectangle 3">
            <a:extLst>
              <a:ext uri="{FF2B5EF4-FFF2-40B4-BE49-F238E27FC236}">
                <a16:creationId xmlns:a16="http://schemas.microsoft.com/office/drawing/2014/main" id="{B6437C58-D5C4-40D7-A040-D251E446E0B4}"/>
              </a:ext>
            </a:extLst>
          </p:cNvPr>
          <p:cNvSpPr/>
          <p:nvPr/>
        </p:nvSpPr>
        <p:spPr>
          <a:xfrm>
            <a:off x="566365" y="1443606"/>
            <a:ext cx="4514593" cy="2308324"/>
          </a:xfrm>
          <a:prstGeom prst="rect">
            <a:avLst/>
          </a:prstGeom>
        </p:spPr>
        <p:txBody>
          <a:bodyPr wrap="square">
            <a:spAutoFit/>
          </a:bodyPr>
          <a:lstStyle/>
          <a:p>
            <a:r>
              <a:rPr lang="en-US" dirty="0">
                <a:solidFill>
                  <a:srgbClr val="EBF7C4"/>
                </a:solidFill>
              </a:rPr>
              <a:t>Object recognition</a:t>
            </a:r>
          </a:p>
          <a:p>
            <a:r>
              <a:rPr lang="en-US" dirty="0">
                <a:solidFill>
                  <a:srgbClr val="EBF7C4"/>
                </a:solidFill>
              </a:rPr>
              <a:t>Speech recognition</a:t>
            </a:r>
          </a:p>
          <a:p>
            <a:r>
              <a:rPr lang="en-US" dirty="0">
                <a:solidFill>
                  <a:srgbClr val="EBF7C4"/>
                </a:solidFill>
              </a:rPr>
              <a:t>Natural Language Processing</a:t>
            </a:r>
          </a:p>
          <a:p>
            <a:r>
              <a:rPr lang="en-US" dirty="0">
                <a:solidFill>
                  <a:srgbClr val="EBF7C4"/>
                </a:solidFill>
              </a:rPr>
              <a:t>Creative (</a:t>
            </a:r>
            <a:r>
              <a:rPr lang="en-US" dirty="0" err="1">
                <a:solidFill>
                  <a:srgbClr val="EBF7C4"/>
                </a:solidFill>
              </a:rPr>
              <a:t>eg</a:t>
            </a:r>
            <a:r>
              <a:rPr lang="en-US" dirty="0">
                <a:solidFill>
                  <a:srgbClr val="EBF7C4"/>
                </a:solidFill>
              </a:rPr>
              <a:t> style transfer)</a:t>
            </a:r>
          </a:p>
          <a:p>
            <a:r>
              <a:rPr lang="en-US" dirty="0">
                <a:solidFill>
                  <a:srgbClr val="EBF7C4"/>
                </a:solidFill>
              </a:rPr>
              <a:t>Prediction</a:t>
            </a:r>
          </a:p>
          <a:p>
            <a:r>
              <a:rPr lang="en-US" dirty="0">
                <a:solidFill>
                  <a:srgbClr val="EBF7C4"/>
                </a:solidFill>
              </a:rPr>
              <a:t>Data Security </a:t>
            </a:r>
          </a:p>
          <a:p>
            <a:r>
              <a:rPr lang="en-US" dirty="0">
                <a:solidFill>
                  <a:srgbClr val="EBF7C4"/>
                </a:solidFill>
              </a:rPr>
              <a:t>Financial (trading / fraud detection)</a:t>
            </a:r>
          </a:p>
          <a:p>
            <a:endParaRPr lang="en-US" dirty="0">
              <a:solidFill>
                <a:srgbClr val="EBF7C4"/>
              </a:solidFill>
            </a:endParaRPr>
          </a:p>
        </p:txBody>
      </p:sp>
      <p:pic>
        <p:nvPicPr>
          <p:cNvPr id="5" name="Picture 4" descr="A picture containing photo, animal&#10;&#10;Description generated with high confidence">
            <a:extLst>
              <a:ext uri="{FF2B5EF4-FFF2-40B4-BE49-F238E27FC236}">
                <a16:creationId xmlns:a16="http://schemas.microsoft.com/office/drawing/2014/main" id="{BF8D9501-F12C-404F-A540-A6C9C139B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656" y="3874041"/>
            <a:ext cx="7677397" cy="1985141"/>
          </a:xfrm>
          <a:prstGeom prst="rect">
            <a:avLst/>
          </a:prstGeom>
        </p:spPr>
      </p:pic>
      <p:sp>
        <p:nvSpPr>
          <p:cNvPr id="6" name="Rectangle 5">
            <a:extLst>
              <a:ext uri="{FF2B5EF4-FFF2-40B4-BE49-F238E27FC236}">
                <a16:creationId xmlns:a16="http://schemas.microsoft.com/office/drawing/2014/main" id="{0AA6F792-4483-464E-8038-C5596DD6A6FF}"/>
              </a:ext>
            </a:extLst>
          </p:cNvPr>
          <p:cNvSpPr/>
          <p:nvPr/>
        </p:nvSpPr>
        <p:spPr>
          <a:xfrm>
            <a:off x="5195875" y="1443606"/>
            <a:ext cx="6623506" cy="1477328"/>
          </a:xfrm>
          <a:prstGeom prst="rect">
            <a:avLst/>
          </a:prstGeom>
        </p:spPr>
        <p:txBody>
          <a:bodyPr wrap="square">
            <a:spAutoFit/>
          </a:bodyPr>
          <a:lstStyle/>
          <a:p>
            <a:r>
              <a:rPr lang="en-US" dirty="0">
                <a:solidFill>
                  <a:srgbClr val="EBF7C4"/>
                </a:solidFill>
              </a:rPr>
              <a:t>Healthcare</a:t>
            </a:r>
          </a:p>
          <a:p>
            <a:r>
              <a:rPr lang="en-US" dirty="0">
                <a:solidFill>
                  <a:srgbClr val="EBF7C4"/>
                </a:solidFill>
              </a:rPr>
              <a:t>Marketing (custom ads/recommendations)</a:t>
            </a:r>
          </a:p>
          <a:p>
            <a:r>
              <a:rPr lang="en-US" dirty="0">
                <a:solidFill>
                  <a:srgbClr val="EBF7C4"/>
                </a:solidFill>
              </a:rPr>
              <a:t>Online search</a:t>
            </a:r>
          </a:p>
          <a:p>
            <a:r>
              <a:rPr lang="en-US" dirty="0">
                <a:solidFill>
                  <a:srgbClr val="EBF7C4"/>
                </a:solidFill>
              </a:rPr>
              <a:t>Smart Cars</a:t>
            </a:r>
          </a:p>
          <a:p>
            <a:endParaRPr lang="en-US" dirty="0">
              <a:solidFill>
                <a:srgbClr val="EBF7C4"/>
              </a:solidFill>
            </a:endParaRPr>
          </a:p>
        </p:txBody>
      </p:sp>
      <p:pic>
        <p:nvPicPr>
          <p:cNvPr id="7" name="Picture 6">
            <a:extLst>
              <a:ext uri="{FF2B5EF4-FFF2-40B4-BE49-F238E27FC236}">
                <a16:creationId xmlns:a16="http://schemas.microsoft.com/office/drawing/2014/main" id="{84A52849-850A-4436-974C-173ADAB2E389}"/>
              </a:ext>
            </a:extLst>
          </p:cNvPr>
          <p:cNvPicPr>
            <a:picLocks noChangeAspect="1"/>
          </p:cNvPicPr>
          <p:nvPr/>
        </p:nvPicPr>
        <p:blipFill>
          <a:blip r:embed="rId4"/>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243267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EC17D6-42C8-423A-8E28-974A644FB68A}"/>
              </a:ext>
            </a:extLst>
          </p:cNvPr>
          <p:cNvPicPr>
            <a:picLocks noChangeAspect="1"/>
          </p:cNvPicPr>
          <p:nvPr/>
        </p:nvPicPr>
        <p:blipFill>
          <a:blip r:embed="rId2"/>
          <a:stretch>
            <a:fillRect/>
          </a:stretch>
        </p:blipFill>
        <p:spPr>
          <a:xfrm>
            <a:off x="-57523" y="2211151"/>
            <a:ext cx="8018339" cy="5792934"/>
          </a:xfrm>
          <a:prstGeom prst="rect">
            <a:avLst/>
          </a:prstGeom>
        </p:spPr>
      </p:pic>
      <p:sp>
        <p:nvSpPr>
          <p:cNvPr id="3" name="Title 2">
            <a:extLst>
              <a:ext uri="{FF2B5EF4-FFF2-40B4-BE49-F238E27FC236}">
                <a16:creationId xmlns:a16="http://schemas.microsoft.com/office/drawing/2014/main" id="{B0DE3755-7706-46D7-A2D9-7A5759D29D1B}"/>
              </a:ext>
            </a:extLst>
          </p:cNvPr>
          <p:cNvSpPr txBox="1">
            <a:spLocks/>
          </p:cNvSpPr>
          <p:nvPr/>
        </p:nvSpPr>
        <p:spPr>
          <a:xfrm>
            <a:off x="1" y="236538"/>
            <a:ext cx="9504818"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rgbClr val="EBF7C4"/>
                </a:solidFill>
                <a:latin typeface="+mn-lt"/>
              </a:rPr>
              <a:t>02. </a:t>
            </a:r>
            <a:r>
              <a:rPr lang="en-US" sz="3600" dirty="0">
                <a:solidFill>
                  <a:srgbClr val="EBF7C4"/>
                </a:solidFill>
              </a:rPr>
              <a:t>Core DL Concepts, Terminology and Algorithms</a:t>
            </a:r>
            <a:br>
              <a:rPr lang="en-US" sz="4000" dirty="0">
                <a:solidFill>
                  <a:srgbClr val="EBF7C4"/>
                </a:solidFill>
              </a:rPr>
            </a:br>
            <a:endParaRPr lang="en-US" sz="4000" dirty="0">
              <a:solidFill>
                <a:srgbClr val="EBF7C4"/>
              </a:solidFill>
              <a:latin typeface="+mn-lt"/>
            </a:endParaRPr>
          </a:p>
        </p:txBody>
      </p:sp>
      <p:sp>
        <p:nvSpPr>
          <p:cNvPr id="4" name="Rectangle 3">
            <a:extLst>
              <a:ext uri="{FF2B5EF4-FFF2-40B4-BE49-F238E27FC236}">
                <a16:creationId xmlns:a16="http://schemas.microsoft.com/office/drawing/2014/main" id="{D90C839F-B135-435C-97F6-BD0AA1E92F3B}"/>
              </a:ext>
            </a:extLst>
          </p:cNvPr>
          <p:cNvSpPr/>
          <p:nvPr/>
        </p:nvSpPr>
        <p:spPr>
          <a:xfrm>
            <a:off x="1654097" y="3769303"/>
            <a:ext cx="1993495" cy="461665"/>
          </a:xfrm>
          <a:prstGeom prst="rect">
            <a:avLst/>
          </a:prstGeom>
        </p:spPr>
        <p:txBody>
          <a:bodyPr wrap="none">
            <a:spAutoFit/>
          </a:bodyPr>
          <a:lstStyle/>
          <a:p>
            <a:pPr lvl="0" algn="ctr" defTabSz="932597">
              <a:defRPr/>
            </a:pPr>
            <a:r>
              <a:rPr lang="en-US" sz="2400" dirty="0">
                <a:solidFill>
                  <a:srgbClr val="EBF7C4"/>
                </a:solidFill>
                <a:latin typeface="Segoe UI Semibold" panose="020B0702040204020203" pitchFamily="34" charset="0"/>
                <a:ea typeface="Segoe UI Semilight" charset="0"/>
                <a:cs typeface="Segoe UI Semibold" panose="020B0702040204020203" pitchFamily="34" charset="0"/>
              </a:rPr>
              <a:t>Prepare Data</a:t>
            </a:r>
          </a:p>
        </p:txBody>
      </p:sp>
      <p:sp>
        <p:nvSpPr>
          <p:cNvPr id="5" name="Rectangle 4">
            <a:extLst>
              <a:ext uri="{FF2B5EF4-FFF2-40B4-BE49-F238E27FC236}">
                <a16:creationId xmlns:a16="http://schemas.microsoft.com/office/drawing/2014/main" id="{F1710A4B-DEB3-4C45-9B8F-2203908EF9CA}"/>
              </a:ext>
            </a:extLst>
          </p:cNvPr>
          <p:cNvSpPr/>
          <p:nvPr/>
        </p:nvSpPr>
        <p:spPr>
          <a:xfrm>
            <a:off x="4980756" y="3769303"/>
            <a:ext cx="1964577" cy="461665"/>
          </a:xfrm>
          <a:prstGeom prst="rect">
            <a:avLst/>
          </a:prstGeom>
        </p:spPr>
        <p:txBody>
          <a:bodyPr wrap="none">
            <a:spAutoFit/>
          </a:bodyPr>
          <a:lstStyle/>
          <a:p>
            <a:pPr lvl="0" algn="ctr" defTabSz="932597">
              <a:defRPr/>
            </a:pPr>
            <a:r>
              <a:rPr lang="en-US" sz="2400" dirty="0">
                <a:solidFill>
                  <a:srgbClr val="EBF7C4"/>
                </a:solidFill>
                <a:latin typeface="Segoe UI Semibold" panose="020B0702040204020203" pitchFamily="34" charset="0"/>
                <a:ea typeface="Segoe UI Semilight" charset="0"/>
                <a:cs typeface="Segoe UI Semibold" panose="020B0702040204020203" pitchFamily="34" charset="0"/>
              </a:rPr>
              <a:t>Build &amp; Train</a:t>
            </a:r>
          </a:p>
        </p:txBody>
      </p:sp>
      <p:sp>
        <p:nvSpPr>
          <p:cNvPr id="6" name="Rectangle 5">
            <a:extLst>
              <a:ext uri="{FF2B5EF4-FFF2-40B4-BE49-F238E27FC236}">
                <a16:creationId xmlns:a16="http://schemas.microsoft.com/office/drawing/2014/main" id="{E20FF22B-3C40-48F6-B447-E6351EB1E98E}"/>
              </a:ext>
            </a:extLst>
          </p:cNvPr>
          <p:cNvSpPr/>
          <p:nvPr/>
        </p:nvSpPr>
        <p:spPr>
          <a:xfrm>
            <a:off x="7868696" y="3713832"/>
            <a:ext cx="2707396" cy="1200329"/>
          </a:xfrm>
          <a:prstGeom prst="rect">
            <a:avLst/>
          </a:prstGeom>
        </p:spPr>
        <p:txBody>
          <a:bodyPr wrap="square">
            <a:spAutoFit/>
          </a:bodyPr>
          <a:lstStyle/>
          <a:p>
            <a:pPr lvl="0" algn="ctr" defTabSz="932597">
              <a:defRPr/>
            </a:pPr>
            <a:r>
              <a:rPr lang="en-US" sz="2400" dirty="0">
                <a:solidFill>
                  <a:srgbClr val="EBF7C4"/>
                </a:solidFill>
                <a:latin typeface="Segoe UI Semibold" panose="020B0702040204020203" pitchFamily="34" charset="0"/>
                <a:ea typeface="Segoe UI Semilight" charset="0"/>
                <a:cs typeface="Segoe UI Semibold" panose="020B0702040204020203" pitchFamily="34" charset="0"/>
              </a:rPr>
              <a:t>Deploy and use your model on client and server</a:t>
            </a:r>
          </a:p>
        </p:txBody>
      </p:sp>
      <p:sp>
        <p:nvSpPr>
          <p:cNvPr id="7" name="L-Shape 6">
            <a:extLst>
              <a:ext uri="{FF2B5EF4-FFF2-40B4-BE49-F238E27FC236}">
                <a16:creationId xmlns:a16="http://schemas.microsoft.com/office/drawing/2014/main" id="{69EEFB2F-6B4A-404D-BA38-971E02DBF1A5}"/>
              </a:ext>
            </a:extLst>
          </p:cNvPr>
          <p:cNvSpPr/>
          <p:nvPr/>
        </p:nvSpPr>
        <p:spPr bwMode="auto">
          <a:xfrm rot="13500000">
            <a:off x="3778000" y="2659291"/>
            <a:ext cx="470628" cy="470629"/>
          </a:xfrm>
          <a:prstGeom prst="corner">
            <a:avLst>
              <a:gd name="adj1" fmla="val 10308"/>
              <a:gd name="adj2" fmla="val 9545"/>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26C14BEB-27BA-4B29-B476-4F6D8ED2BE04}"/>
              </a:ext>
            </a:extLst>
          </p:cNvPr>
          <p:cNvSpPr txBox="1"/>
          <p:nvPr/>
        </p:nvSpPr>
        <p:spPr>
          <a:xfrm>
            <a:off x="4083760" y="4728570"/>
            <a:ext cx="3846136" cy="1141851"/>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EBF7C4"/>
                </a:solidFill>
                <a:cs typeface="Segoe UI Semibold" panose="020B0702040204020203" pitchFamily="34" charset="0"/>
              </a:rPr>
              <a:t>Visual Studio 2017 with AI Tools</a:t>
            </a:r>
          </a:p>
          <a:p>
            <a:pPr algn="ctr">
              <a:lnSpc>
                <a:spcPct val="90000"/>
              </a:lnSpc>
              <a:spcAft>
                <a:spcPts val="600"/>
              </a:spcAft>
            </a:pPr>
            <a:r>
              <a:rPr lang="en-US" sz="1600" dirty="0">
                <a:solidFill>
                  <a:srgbClr val="EBF7C4"/>
                </a:solidFill>
                <a:cs typeface="Segoe UI Semibold" panose="020B0702040204020203" pitchFamily="34" charset="0"/>
              </a:rPr>
              <a:t>Visual Studio 2017 and </a:t>
            </a:r>
            <a:r>
              <a:rPr lang="en-US" sz="1600" dirty="0" err="1">
                <a:solidFill>
                  <a:srgbClr val="EBF7C4"/>
                </a:solidFill>
                <a:cs typeface="Segoe UI Semibold" panose="020B0702040204020203" pitchFamily="34" charset="0"/>
              </a:rPr>
              <a:t>ML.Net</a:t>
            </a:r>
            <a:endParaRPr lang="en-US" sz="1600" dirty="0">
              <a:solidFill>
                <a:srgbClr val="EBF7C4"/>
              </a:solidFill>
              <a:cs typeface="Segoe UI Semibold" panose="020B0702040204020203" pitchFamily="34" charset="0"/>
            </a:endParaRPr>
          </a:p>
          <a:p>
            <a:pPr algn="ctr">
              <a:lnSpc>
                <a:spcPct val="90000"/>
              </a:lnSpc>
              <a:spcAft>
                <a:spcPts val="600"/>
              </a:spcAft>
            </a:pPr>
            <a:r>
              <a:rPr lang="en-US" sz="1600" dirty="0">
                <a:solidFill>
                  <a:srgbClr val="EBF7C4"/>
                </a:solidFill>
                <a:cs typeface="Segoe UI Semibold" panose="020B0702040204020203" pitchFamily="34" charset="0"/>
              </a:rPr>
              <a:t>Train on Azure</a:t>
            </a:r>
          </a:p>
        </p:txBody>
      </p:sp>
      <p:sp>
        <p:nvSpPr>
          <p:cNvPr id="9" name="Rectangle 8">
            <a:extLst>
              <a:ext uri="{FF2B5EF4-FFF2-40B4-BE49-F238E27FC236}">
                <a16:creationId xmlns:a16="http://schemas.microsoft.com/office/drawing/2014/main" id="{606F7A4D-937C-400C-874D-185DBE578B4F}"/>
              </a:ext>
            </a:extLst>
          </p:cNvPr>
          <p:cNvSpPr/>
          <p:nvPr/>
        </p:nvSpPr>
        <p:spPr>
          <a:xfrm>
            <a:off x="5418666" y="4338263"/>
            <a:ext cx="1088760" cy="369332"/>
          </a:xfrm>
          <a:prstGeom prst="rect">
            <a:avLst/>
          </a:prstGeom>
        </p:spPr>
        <p:txBody>
          <a:bodyPr wrap="none">
            <a:spAutoFit/>
          </a:bodyPr>
          <a:lstStyle/>
          <a:p>
            <a:pPr lvl="0" algn="ctr" defTabSz="932597">
              <a:defRPr/>
            </a:pPr>
            <a:r>
              <a:rPr lang="en-US" sz="1800" b="1" i="1" spc="100" dirty="0">
                <a:solidFill>
                  <a:srgbClr val="AFE6FF"/>
                </a:solidFill>
                <a:ea typeface="Segoe UI Semilight" charset="0"/>
                <a:cs typeface="Segoe UI Semibold" panose="020B0702040204020203" pitchFamily="34" charset="0"/>
              </a:rPr>
              <a:t>Using…</a:t>
            </a:r>
          </a:p>
        </p:txBody>
      </p:sp>
      <p:pic>
        <p:nvPicPr>
          <p:cNvPr id="10" name="Graphic 9">
            <a:extLst>
              <a:ext uri="{FF2B5EF4-FFF2-40B4-BE49-F238E27FC236}">
                <a16:creationId xmlns:a16="http://schemas.microsoft.com/office/drawing/2014/main" id="{C3BAD354-F0CB-4136-B140-109E175CF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1393" y="2166359"/>
            <a:ext cx="1478903" cy="1456495"/>
          </a:xfrm>
          <a:prstGeom prst="rect">
            <a:avLst/>
          </a:prstGeom>
        </p:spPr>
      </p:pic>
      <p:sp>
        <p:nvSpPr>
          <p:cNvPr id="11" name="Title 2">
            <a:extLst>
              <a:ext uri="{FF2B5EF4-FFF2-40B4-BE49-F238E27FC236}">
                <a16:creationId xmlns:a16="http://schemas.microsoft.com/office/drawing/2014/main" id="{F1667BC5-B112-4F91-99CD-6D814788DBB8}"/>
              </a:ext>
            </a:extLst>
          </p:cNvPr>
          <p:cNvSpPr txBox="1">
            <a:spLocks/>
          </p:cNvSpPr>
          <p:nvPr/>
        </p:nvSpPr>
        <p:spPr>
          <a:xfrm>
            <a:off x="0" y="1234315"/>
            <a:ext cx="12192000" cy="635821"/>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solidFill>
                  <a:srgbClr val="EBF7C4"/>
                </a:solidFill>
              </a:rPr>
              <a:t>AI development lifecycle</a:t>
            </a:r>
          </a:p>
        </p:txBody>
      </p:sp>
      <p:sp>
        <p:nvSpPr>
          <p:cNvPr id="12" name="L-Shape 11">
            <a:extLst>
              <a:ext uri="{FF2B5EF4-FFF2-40B4-BE49-F238E27FC236}">
                <a16:creationId xmlns:a16="http://schemas.microsoft.com/office/drawing/2014/main" id="{6259AF3D-559E-4A3B-AA94-2A9089A33799}"/>
              </a:ext>
            </a:extLst>
          </p:cNvPr>
          <p:cNvSpPr/>
          <p:nvPr/>
        </p:nvSpPr>
        <p:spPr bwMode="auto">
          <a:xfrm rot="13500000">
            <a:off x="7170404" y="2753504"/>
            <a:ext cx="470628" cy="470629"/>
          </a:xfrm>
          <a:prstGeom prst="corner">
            <a:avLst>
              <a:gd name="adj1" fmla="val 10308"/>
              <a:gd name="adj2" fmla="val 9545"/>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6BEE4B55-8C8B-434D-818E-0860459991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5607" y="2117422"/>
            <a:ext cx="1788778" cy="1495232"/>
          </a:xfrm>
          <a:prstGeom prst="rect">
            <a:avLst/>
          </a:prstGeom>
        </p:spPr>
      </p:pic>
      <p:pic>
        <p:nvPicPr>
          <p:cNvPr id="14" name="Graphic 13">
            <a:extLst>
              <a:ext uri="{FF2B5EF4-FFF2-40B4-BE49-F238E27FC236}">
                <a16:creationId xmlns:a16="http://schemas.microsoft.com/office/drawing/2014/main" id="{AEE0FFE9-6523-46F1-8D24-ED09447DBE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9579" y="2409540"/>
            <a:ext cx="1323975" cy="838200"/>
          </a:xfrm>
          <a:prstGeom prst="rect">
            <a:avLst/>
          </a:prstGeom>
        </p:spPr>
      </p:pic>
      <p:sp>
        <p:nvSpPr>
          <p:cNvPr id="15" name="Freeform 20">
            <a:extLst>
              <a:ext uri="{FF2B5EF4-FFF2-40B4-BE49-F238E27FC236}">
                <a16:creationId xmlns:a16="http://schemas.microsoft.com/office/drawing/2014/main" id="{50BDCB64-EEDE-4550-93FF-1BD3A0152044}"/>
              </a:ext>
            </a:extLst>
          </p:cNvPr>
          <p:cNvSpPr>
            <a:spLocks/>
          </p:cNvSpPr>
          <p:nvPr/>
        </p:nvSpPr>
        <p:spPr bwMode="auto">
          <a:xfrm>
            <a:off x="8578055" y="2673729"/>
            <a:ext cx="319436" cy="286554"/>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 name="Freeform 21">
            <a:extLst>
              <a:ext uri="{FF2B5EF4-FFF2-40B4-BE49-F238E27FC236}">
                <a16:creationId xmlns:a16="http://schemas.microsoft.com/office/drawing/2014/main" id="{9F415ECA-4B7C-4902-8658-C562FA09FC6A}"/>
              </a:ext>
            </a:extLst>
          </p:cNvPr>
          <p:cNvSpPr>
            <a:spLocks/>
          </p:cNvSpPr>
          <p:nvPr/>
        </p:nvSpPr>
        <p:spPr bwMode="auto">
          <a:xfrm>
            <a:off x="8746218" y="2562264"/>
            <a:ext cx="77509" cy="8690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17" name="Graphic 16">
            <a:extLst>
              <a:ext uri="{FF2B5EF4-FFF2-40B4-BE49-F238E27FC236}">
                <a16:creationId xmlns:a16="http://schemas.microsoft.com/office/drawing/2014/main" id="{E63965D5-BDBE-4537-8CAF-1AE9B482FD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1566" y="2684097"/>
            <a:ext cx="1323975" cy="838200"/>
          </a:xfrm>
          <a:prstGeom prst="rect">
            <a:avLst/>
          </a:prstGeom>
        </p:spPr>
      </p:pic>
      <p:sp>
        <p:nvSpPr>
          <p:cNvPr id="18" name="Freeform 15">
            <a:extLst>
              <a:ext uri="{FF2B5EF4-FFF2-40B4-BE49-F238E27FC236}">
                <a16:creationId xmlns:a16="http://schemas.microsoft.com/office/drawing/2014/main" id="{FC5BF15C-6251-4D47-A1A1-672F56A72595}"/>
              </a:ext>
            </a:extLst>
          </p:cNvPr>
          <p:cNvSpPr>
            <a:spLocks noChangeAspect="1" noEditPoints="1"/>
          </p:cNvSpPr>
          <p:nvPr/>
        </p:nvSpPr>
        <p:spPr bwMode="black">
          <a:xfrm>
            <a:off x="9222394" y="2882581"/>
            <a:ext cx="335010" cy="33364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51B49B36-221E-4F38-8B08-3D3A35155D98}"/>
              </a:ext>
            </a:extLst>
          </p:cNvPr>
          <p:cNvPicPr>
            <a:picLocks noChangeAspect="1"/>
          </p:cNvPicPr>
          <p:nvPr/>
        </p:nvPicPr>
        <p:blipFill>
          <a:blip r:embed="rId9"/>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41747208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888FC08-5C3F-4F10-8372-5B544BAD4680}"/>
              </a:ext>
            </a:extLst>
          </p:cNvPr>
          <p:cNvSpPr txBox="1">
            <a:spLocks/>
          </p:cNvSpPr>
          <p:nvPr/>
        </p:nvSpPr>
        <p:spPr>
          <a:xfrm>
            <a:off x="0" y="324654"/>
            <a:ext cx="4302729"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DAD00"/>
                </a:solidFill>
                <a:effectLst/>
                <a:uLnTx/>
                <a:uFillTx/>
                <a:latin typeface="Segoe UI"/>
                <a:ea typeface="+mn-ea"/>
                <a:cs typeface="Segoe UI" pitchFamily="34" charset="0"/>
              </a:rPr>
              <a:t>Features and Attributes</a:t>
            </a:r>
            <a:endParaRPr kumimoji="0" lang="en-US" sz="32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6572F147-250B-4114-AA4F-5411C4D47B60}"/>
              </a:ext>
            </a:extLst>
          </p:cNvPr>
          <p:cNvSpPr txBox="1"/>
          <p:nvPr/>
        </p:nvSpPr>
        <p:spPr>
          <a:xfrm>
            <a:off x="879894" y="1197661"/>
            <a:ext cx="9204385"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EBF7C4"/>
                </a:solidFill>
                <a:latin typeface="Segoe UI"/>
              </a:rPr>
              <a:t>Identify </a:t>
            </a:r>
            <a:r>
              <a:rPr lang="en-US" sz="2400" b="1" dirty="0">
                <a:solidFill>
                  <a:srgbClr val="EBF7C4"/>
                </a:solidFill>
                <a:latin typeface="Segoe UI"/>
              </a:rPr>
              <a:t>attributes </a:t>
            </a:r>
            <a:r>
              <a:rPr lang="en-US" sz="2400" dirty="0">
                <a:solidFill>
                  <a:srgbClr val="EBF7C4"/>
                </a:solidFill>
                <a:latin typeface="Segoe UI"/>
              </a:rPr>
              <a:t>of the things you are trying to classify</a:t>
            </a:r>
          </a:p>
          <a:p>
            <a:pPr>
              <a:lnSpc>
                <a:spcPct val="90000"/>
              </a:lnSpc>
              <a:spcAft>
                <a:spcPts val="600"/>
              </a:spcAft>
            </a:pPr>
            <a:r>
              <a:rPr lang="en-US" sz="2400" dirty="0">
                <a:solidFill>
                  <a:srgbClr val="EBF7C4"/>
                </a:solidFill>
                <a:latin typeface="Segoe UI"/>
              </a:rPr>
              <a:t>If I’m trying to classify </a:t>
            </a:r>
            <a:r>
              <a:rPr lang="en-US" sz="2400" b="1" dirty="0">
                <a:solidFill>
                  <a:srgbClr val="EBF7C4"/>
                </a:solidFill>
                <a:latin typeface="Segoe UI"/>
              </a:rPr>
              <a:t>fruit</a:t>
            </a:r>
            <a:r>
              <a:rPr lang="en-US" sz="2400" dirty="0">
                <a:solidFill>
                  <a:srgbClr val="EBF7C4"/>
                </a:solidFill>
                <a:latin typeface="Segoe UI"/>
              </a:rPr>
              <a:t> maybe is </a:t>
            </a:r>
            <a:r>
              <a:rPr lang="en-US" sz="2400" b="1" dirty="0">
                <a:solidFill>
                  <a:srgbClr val="EBF7C4"/>
                </a:solidFill>
                <a:latin typeface="Segoe UI"/>
              </a:rPr>
              <a:t>color</a:t>
            </a:r>
            <a:r>
              <a:rPr lang="en-US" sz="2400" dirty="0">
                <a:solidFill>
                  <a:srgbClr val="EBF7C4"/>
                </a:solidFill>
                <a:latin typeface="Segoe UI"/>
              </a:rPr>
              <a:t> and </a:t>
            </a:r>
            <a:r>
              <a:rPr lang="en-US" sz="2400" b="1" dirty="0">
                <a:solidFill>
                  <a:srgbClr val="EBF7C4"/>
                </a:solidFill>
                <a:latin typeface="Segoe UI"/>
              </a:rPr>
              <a:t>weight</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b="1" dirty="0">
                <a:solidFill>
                  <a:srgbClr val="EBF7C4"/>
                </a:solidFill>
                <a:latin typeface="Segoe UI"/>
              </a:rPr>
              <a:t>Dimension</a:t>
            </a:r>
            <a:r>
              <a:rPr lang="en-US" sz="2400" dirty="0">
                <a:solidFill>
                  <a:srgbClr val="EBF7C4"/>
                </a:solidFill>
                <a:latin typeface="Segoe UI"/>
              </a:rPr>
              <a:t> usually refers to the number of attributes</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Feature (or Attribute) is one particular "type of data" in your </a:t>
            </a:r>
            <a:r>
              <a:rPr lang="en-US" sz="2400" b="1" dirty="0">
                <a:solidFill>
                  <a:srgbClr val="EBF7C4"/>
                </a:solidFill>
                <a:latin typeface="Segoe UI"/>
              </a:rPr>
              <a:t>datapoints</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Each </a:t>
            </a:r>
            <a:r>
              <a:rPr lang="en-US" sz="2400" b="1" dirty="0">
                <a:solidFill>
                  <a:srgbClr val="EBF7C4"/>
                </a:solidFill>
                <a:latin typeface="Segoe UI"/>
              </a:rPr>
              <a:t>datapoint</a:t>
            </a:r>
            <a:r>
              <a:rPr lang="en-US" sz="2400" dirty="0">
                <a:solidFill>
                  <a:srgbClr val="EBF7C4"/>
                </a:solidFill>
                <a:latin typeface="Segoe UI"/>
              </a:rPr>
              <a:t> (like fruit) contains many different attributes (like color, weight, shape)</a:t>
            </a:r>
          </a:p>
          <a:p>
            <a:pPr>
              <a:lnSpc>
                <a:spcPct val="90000"/>
              </a:lnSpc>
              <a:spcAft>
                <a:spcPts val="600"/>
              </a:spcAft>
            </a:pPr>
            <a:endParaRPr lang="en-US" sz="2400" dirty="0">
              <a:solidFill>
                <a:srgbClr val="EBF7C4"/>
              </a:solidFill>
              <a:latin typeface="Segoe UI"/>
            </a:endParaRPr>
          </a:p>
        </p:txBody>
      </p:sp>
      <p:pic>
        <p:nvPicPr>
          <p:cNvPr id="7" name="Picture 6">
            <a:extLst>
              <a:ext uri="{FF2B5EF4-FFF2-40B4-BE49-F238E27FC236}">
                <a16:creationId xmlns:a16="http://schemas.microsoft.com/office/drawing/2014/main" id="{F93525FC-9B83-4D5F-9576-D43756FFA36A}"/>
              </a:ext>
            </a:extLst>
          </p:cNvPr>
          <p:cNvPicPr>
            <a:picLocks noChangeAspect="1"/>
          </p:cNvPicPr>
          <p:nvPr/>
        </p:nvPicPr>
        <p:blipFill>
          <a:blip r:embed="rId3"/>
          <a:stretch>
            <a:fillRect/>
          </a:stretch>
        </p:blipFill>
        <p:spPr>
          <a:xfrm>
            <a:off x="11184604" y="5497074"/>
            <a:ext cx="895424" cy="1282529"/>
          </a:xfrm>
          <a:prstGeom prst="rect">
            <a:avLst/>
          </a:prstGeom>
        </p:spPr>
      </p:pic>
      <p:pic>
        <p:nvPicPr>
          <p:cNvPr id="8" name="Picture 7">
            <a:extLst>
              <a:ext uri="{FF2B5EF4-FFF2-40B4-BE49-F238E27FC236}">
                <a16:creationId xmlns:a16="http://schemas.microsoft.com/office/drawing/2014/main" id="{24A9A97E-414F-4755-869B-079F4C8DAB40}"/>
              </a:ext>
            </a:extLst>
          </p:cNvPr>
          <p:cNvPicPr>
            <a:picLocks noChangeAspect="1"/>
          </p:cNvPicPr>
          <p:nvPr/>
        </p:nvPicPr>
        <p:blipFill>
          <a:blip r:embed="rId4"/>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7595100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E079078-A2A0-41B9-8D13-BA29A7180791}"/>
              </a:ext>
            </a:extLst>
          </p:cNvPr>
          <p:cNvSpPr txBox="1">
            <a:spLocks/>
          </p:cNvSpPr>
          <p:nvPr/>
        </p:nvSpPr>
        <p:spPr>
          <a:xfrm>
            <a:off x="0" y="324654"/>
            <a:ext cx="4511615"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FDAD00"/>
                </a:solidFill>
                <a:effectLst/>
                <a:uLnTx/>
                <a:uFillTx/>
                <a:latin typeface="Segoe UI"/>
                <a:ea typeface="+mn-ea"/>
                <a:cs typeface="Segoe UI" pitchFamily="34" charset="0"/>
              </a:rPr>
              <a:t>The data challenge</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C437D0EC-21A8-4552-BF08-3F95E5845652}"/>
              </a:ext>
            </a:extLst>
          </p:cNvPr>
          <p:cNvSpPr txBox="1"/>
          <p:nvPr/>
        </p:nvSpPr>
        <p:spPr>
          <a:xfrm>
            <a:off x="1388852" y="1542717"/>
            <a:ext cx="9204385" cy="400417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EBF7C4"/>
                </a:solidFill>
                <a:latin typeface="Segoe UI"/>
              </a:rPr>
              <a:t>Once you know features to use then the </a:t>
            </a:r>
            <a:r>
              <a:rPr lang="en-US" sz="2400" b="1" dirty="0">
                <a:solidFill>
                  <a:srgbClr val="EBF7C4"/>
                </a:solidFill>
                <a:latin typeface="Segoe UI"/>
              </a:rPr>
              <a:t>challenge</a:t>
            </a:r>
            <a:r>
              <a:rPr lang="en-US" sz="2400" dirty="0">
                <a:solidFill>
                  <a:srgbClr val="EBF7C4"/>
                </a:solidFill>
                <a:latin typeface="Segoe UI"/>
              </a:rPr>
              <a:t> is to find </a:t>
            </a:r>
            <a:r>
              <a:rPr lang="en-US" sz="2400" b="1" dirty="0">
                <a:solidFill>
                  <a:srgbClr val="EBF7C4"/>
                </a:solidFill>
                <a:latin typeface="Segoe UI"/>
              </a:rPr>
              <a:t>enough data </a:t>
            </a:r>
            <a:r>
              <a:rPr lang="en-US" sz="2400" dirty="0">
                <a:solidFill>
                  <a:srgbClr val="EBF7C4"/>
                </a:solidFill>
                <a:latin typeface="Segoe UI"/>
              </a:rPr>
              <a:t>to train the model</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Imagine you need to </a:t>
            </a:r>
            <a:r>
              <a:rPr lang="en-US" sz="2400" b="1" dirty="0">
                <a:solidFill>
                  <a:srgbClr val="EBF7C4"/>
                </a:solidFill>
                <a:latin typeface="Segoe UI"/>
              </a:rPr>
              <a:t>recognize cats</a:t>
            </a:r>
            <a:r>
              <a:rPr lang="en-US" sz="2400" dirty="0">
                <a:solidFill>
                  <a:srgbClr val="EBF7C4"/>
                </a:solidFill>
                <a:latin typeface="Segoe UI"/>
              </a:rPr>
              <a:t>. You may need 10K sample images of cats if you want to get a good result</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b="1" dirty="0">
                <a:solidFill>
                  <a:srgbClr val="EBF7C4"/>
                </a:solidFill>
                <a:latin typeface="Segoe UI"/>
              </a:rPr>
              <a:t>Data</a:t>
            </a:r>
            <a:r>
              <a:rPr lang="en-US" sz="2400" dirty="0">
                <a:solidFill>
                  <a:srgbClr val="EBF7C4"/>
                </a:solidFill>
                <a:latin typeface="Segoe UI"/>
              </a:rPr>
              <a:t> is any sort of features you need to classify your problem: it can be database rows, sound sample, video samples, text and so on</a:t>
            </a:r>
          </a:p>
          <a:p>
            <a:pPr>
              <a:lnSpc>
                <a:spcPct val="90000"/>
              </a:lnSpc>
              <a:spcAft>
                <a:spcPts val="600"/>
              </a:spcAft>
            </a:pPr>
            <a:endParaRPr lang="en-US" sz="2400" dirty="0">
              <a:solidFill>
                <a:srgbClr val="EBF7C4"/>
              </a:solidFill>
              <a:latin typeface="Segoe UI"/>
            </a:endParaRPr>
          </a:p>
        </p:txBody>
      </p:sp>
      <p:pic>
        <p:nvPicPr>
          <p:cNvPr id="8" name="Picture 7">
            <a:extLst>
              <a:ext uri="{FF2B5EF4-FFF2-40B4-BE49-F238E27FC236}">
                <a16:creationId xmlns:a16="http://schemas.microsoft.com/office/drawing/2014/main" id="{13D5A7A6-8B23-4D8D-B349-D4B354F9D726}"/>
              </a:ext>
            </a:extLst>
          </p:cNvPr>
          <p:cNvPicPr>
            <a:picLocks noChangeAspect="1"/>
          </p:cNvPicPr>
          <p:nvPr/>
        </p:nvPicPr>
        <p:blipFill>
          <a:blip r:embed="rId2"/>
          <a:stretch>
            <a:fillRect/>
          </a:stretch>
        </p:blipFill>
        <p:spPr>
          <a:xfrm>
            <a:off x="11184604" y="5497074"/>
            <a:ext cx="895424" cy="1282529"/>
          </a:xfrm>
          <a:prstGeom prst="rect">
            <a:avLst/>
          </a:prstGeom>
        </p:spPr>
      </p:pic>
      <p:pic>
        <p:nvPicPr>
          <p:cNvPr id="9" name="Picture 8">
            <a:extLst>
              <a:ext uri="{FF2B5EF4-FFF2-40B4-BE49-F238E27FC236}">
                <a16:creationId xmlns:a16="http://schemas.microsoft.com/office/drawing/2014/main" id="{7B5D8641-088C-4730-AF54-F6B673B6F162}"/>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18012889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9A96415-AD99-47B5-A2B7-701795647F89}"/>
              </a:ext>
            </a:extLst>
          </p:cNvPr>
          <p:cNvSpPr txBox="1">
            <a:spLocks/>
          </p:cNvSpPr>
          <p:nvPr/>
        </p:nvSpPr>
        <p:spPr>
          <a:xfrm>
            <a:off x="0" y="324654"/>
            <a:ext cx="3752491"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rPr>
              <a:t>ML knowledge</a:t>
            </a:r>
          </a:p>
        </p:txBody>
      </p:sp>
      <p:sp>
        <p:nvSpPr>
          <p:cNvPr id="3" name="TextBox 2">
            <a:extLst>
              <a:ext uri="{FF2B5EF4-FFF2-40B4-BE49-F238E27FC236}">
                <a16:creationId xmlns:a16="http://schemas.microsoft.com/office/drawing/2014/main" id="{3F437C87-CCE5-4E4A-826F-E5E10B0CB342}"/>
              </a:ext>
            </a:extLst>
          </p:cNvPr>
          <p:cNvSpPr txBox="1"/>
          <p:nvPr/>
        </p:nvSpPr>
        <p:spPr>
          <a:xfrm>
            <a:off x="1326329" y="1183210"/>
            <a:ext cx="9204385" cy="49767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EBF7C4"/>
                </a:solidFill>
                <a:latin typeface="Segoe UI"/>
              </a:rPr>
              <a:t>An ML system cannot predict stuff it does not know about</a:t>
            </a:r>
          </a:p>
          <a:p>
            <a:pPr>
              <a:lnSpc>
                <a:spcPct val="90000"/>
              </a:lnSpc>
              <a:spcAft>
                <a:spcPts val="600"/>
              </a:spcAft>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Let’s image you train an ML system with a dataset containing features: animal name, number of legs, color, weight :</a:t>
            </a:r>
          </a:p>
          <a:p>
            <a:pPr marL="342900" indent="-342900">
              <a:lnSpc>
                <a:spcPct val="90000"/>
              </a:lnSpc>
              <a:spcAft>
                <a:spcPts val="600"/>
              </a:spcAft>
              <a:buFont typeface="Arial" panose="020B0604020202020204" pitchFamily="34" charset="0"/>
              <a:buChar char="•"/>
            </a:pPr>
            <a:r>
              <a:rPr lang="en-US" sz="2400" dirty="0">
                <a:solidFill>
                  <a:srgbClr val="EBF7C4"/>
                </a:solidFill>
                <a:latin typeface="Segoe UI"/>
              </a:rPr>
              <a:t>Dog, 4, black, 10Kg</a:t>
            </a:r>
          </a:p>
          <a:p>
            <a:pPr marL="342900" indent="-342900">
              <a:lnSpc>
                <a:spcPct val="90000"/>
              </a:lnSpc>
              <a:spcAft>
                <a:spcPts val="600"/>
              </a:spcAft>
              <a:buFont typeface="Arial" panose="020B0604020202020204" pitchFamily="34" charset="0"/>
              <a:buChar char="•"/>
            </a:pPr>
            <a:r>
              <a:rPr lang="en-US" sz="2400" dirty="0">
                <a:solidFill>
                  <a:srgbClr val="EBF7C4"/>
                </a:solidFill>
                <a:latin typeface="Segoe UI"/>
              </a:rPr>
              <a:t>Chicken, 2, orange, 5Kg</a:t>
            </a:r>
          </a:p>
          <a:p>
            <a:pPr marL="342900" indent="-342900">
              <a:lnSpc>
                <a:spcPct val="90000"/>
              </a:lnSpc>
              <a:spcAft>
                <a:spcPts val="600"/>
              </a:spcAft>
              <a:buFont typeface="Arial" panose="020B0604020202020204" pitchFamily="34" charset="0"/>
              <a:buChar char="•"/>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If you now ask the model to evaluate the row:</a:t>
            </a:r>
          </a:p>
          <a:p>
            <a:pPr marL="342900" indent="-342900">
              <a:lnSpc>
                <a:spcPct val="90000"/>
              </a:lnSpc>
              <a:spcAft>
                <a:spcPts val="600"/>
              </a:spcAft>
              <a:buFont typeface="Arial" panose="020B0604020202020204" pitchFamily="34" charset="0"/>
              <a:buChar char="•"/>
            </a:pPr>
            <a:r>
              <a:rPr lang="en-US" sz="2400" dirty="0">
                <a:solidFill>
                  <a:srgbClr val="EBF7C4"/>
                </a:solidFill>
                <a:latin typeface="Segoe UI"/>
              </a:rPr>
              <a:t>Cow, 4, black, 200Kg</a:t>
            </a:r>
          </a:p>
          <a:p>
            <a:pPr marL="342900" indent="-342900">
              <a:lnSpc>
                <a:spcPct val="90000"/>
              </a:lnSpc>
              <a:spcAft>
                <a:spcPts val="600"/>
              </a:spcAft>
              <a:buFont typeface="Arial" panose="020B0604020202020204" pitchFamily="34" charset="0"/>
              <a:buChar char="•"/>
            </a:pPr>
            <a:endParaRPr lang="en-US" sz="2400" dirty="0">
              <a:solidFill>
                <a:srgbClr val="EBF7C4"/>
              </a:solidFill>
              <a:latin typeface="Segoe UI"/>
            </a:endParaRPr>
          </a:p>
          <a:p>
            <a:pPr>
              <a:lnSpc>
                <a:spcPct val="90000"/>
              </a:lnSpc>
              <a:spcAft>
                <a:spcPts val="600"/>
              </a:spcAft>
            </a:pPr>
            <a:r>
              <a:rPr lang="en-US" sz="2400" dirty="0">
                <a:solidFill>
                  <a:srgbClr val="EBF7C4"/>
                </a:solidFill>
                <a:latin typeface="Segoe UI"/>
              </a:rPr>
              <a:t>The model will predict “Dog” because it only knows about dogs and chickens and it got the nearest match</a:t>
            </a:r>
          </a:p>
        </p:txBody>
      </p:sp>
      <p:pic>
        <p:nvPicPr>
          <p:cNvPr id="4" name="Picture 3">
            <a:extLst>
              <a:ext uri="{FF2B5EF4-FFF2-40B4-BE49-F238E27FC236}">
                <a16:creationId xmlns:a16="http://schemas.microsoft.com/office/drawing/2014/main" id="{F01C2CF9-696A-4B5A-AEBA-FDE554CBC8D3}"/>
              </a:ext>
            </a:extLst>
          </p:cNvPr>
          <p:cNvPicPr>
            <a:picLocks noChangeAspect="1"/>
          </p:cNvPicPr>
          <p:nvPr/>
        </p:nvPicPr>
        <p:blipFill>
          <a:blip r:embed="rId2"/>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28124669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C719D7E-AF95-4F66-B0FD-D9752F9E78C8}"/>
              </a:ext>
            </a:extLst>
          </p:cNvPr>
          <p:cNvSpPr txBox="1">
            <a:spLocks/>
          </p:cNvSpPr>
          <p:nvPr/>
        </p:nvSpPr>
        <p:spPr>
          <a:xfrm>
            <a:off x="0" y="324654"/>
            <a:ext cx="9109494"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FDAD00"/>
                </a:solidFill>
                <a:effectLst/>
                <a:uLnTx/>
                <a:uFillTx/>
                <a:latin typeface="Segoe UI"/>
                <a:ea typeface="+mn-ea"/>
                <a:cs typeface="Segoe UI" pitchFamily="34" charset="0"/>
              </a:rPr>
              <a:t>Ways to train a model – Supervised Learning</a:t>
            </a:r>
            <a:endParaRPr kumimoji="0" lang="en-US" sz="36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8387A65B-C1F3-4A94-B66A-68F46C416EF6}"/>
              </a:ext>
            </a:extLst>
          </p:cNvPr>
          <p:cNvSpPr txBox="1"/>
          <p:nvPr/>
        </p:nvSpPr>
        <p:spPr>
          <a:xfrm>
            <a:off x="992039" y="1378814"/>
            <a:ext cx="9376912" cy="517680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When the ML is trained with data, and those data are  </a:t>
            </a:r>
            <a:r>
              <a:rPr lang="en-US" sz="2800" b="1" dirty="0">
                <a:solidFill>
                  <a:srgbClr val="EBF7C4"/>
                </a:solidFill>
                <a:latin typeface="Segoe UI"/>
              </a:rPr>
              <a:t>labelled</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LABEL, number of legs, color, weight :</a:t>
            </a:r>
          </a:p>
          <a:p>
            <a:pPr marL="342900" indent="-342900">
              <a:lnSpc>
                <a:spcPct val="90000"/>
              </a:lnSpc>
              <a:spcAft>
                <a:spcPts val="600"/>
              </a:spcAft>
              <a:buFont typeface="Arial" panose="020B0604020202020204" pitchFamily="34" charset="0"/>
              <a:buChar char="•"/>
            </a:pPr>
            <a:r>
              <a:rPr lang="en-US" sz="2800" dirty="0">
                <a:solidFill>
                  <a:srgbClr val="EBF7C4"/>
                </a:solidFill>
                <a:latin typeface="Segoe UI"/>
              </a:rPr>
              <a:t>Dog, 4, black, 10Kg</a:t>
            </a:r>
          </a:p>
          <a:p>
            <a:pPr marL="342900" indent="-342900">
              <a:lnSpc>
                <a:spcPct val="90000"/>
              </a:lnSpc>
              <a:spcAft>
                <a:spcPts val="600"/>
              </a:spcAft>
              <a:buFont typeface="Arial" panose="020B0604020202020204" pitchFamily="34" charset="0"/>
              <a:buChar char="•"/>
            </a:pPr>
            <a:r>
              <a:rPr lang="en-US" sz="2800" dirty="0">
                <a:solidFill>
                  <a:srgbClr val="EBF7C4"/>
                </a:solidFill>
                <a:latin typeface="Segoe UI"/>
              </a:rPr>
              <a:t>Chicken, 2, orange, 5Kg</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Give three inputs (number of legs, color, weight) we are telling the system what output label we do expect</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ML uses this data to predict future unseen data</a:t>
            </a:r>
            <a:endParaRPr lang="en-US" sz="2400" dirty="0">
              <a:solidFill>
                <a:srgbClr val="EBF7C4"/>
              </a:solidFill>
              <a:latin typeface="Segoe UI"/>
            </a:endParaRPr>
          </a:p>
        </p:txBody>
      </p:sp>
      <p:pic>
        <p:nvPicPr>
          <p:cNvPr id="4" name="Picture 3">
            <a:extLst>
              <a:ext uri="{FF2B5EF4-FFF2-40B4-BE49-F238E27FC236}">
                <a16:creationId xmlns:a16="http://schemas.microsoft.com/office/drawing/2014/main" id="{297581F4-8F0F-4E99-8FDF-301E62BDF51A}"/>
              </a:ext>
            </a:extLst>
          </p:cNvPr>
          <p:cNvPicPr>
            <a:picLocks noChangeAspect="1"/>
          </p:cNvPicPr>
          <p:nvPr/>
        </p:nvPicPr>
        <p:blipFill>
          <a:blip r:embed="rId2"/>
          <a:stretch>
            <a:fillRect/>
          </a:stretch>
        </p:blipFill>
        <p:spPr>
          <a:xfrm>
            <a:off x="8590393" y="2021962"/>
            <a:ext cx="3208437" cy="2513093"/>
          </a:xfrm>
          <a:prstGeom prst="rect">
            <a:avLst/>
          </a:prstGeom>
          <a:solidFill>
            <a:schemeClr val="accent1"/>
          </a:solidFill>
        </p:spPr>
      </p:pic>
      <p:pic>
        <p:nvPicPr>
          <p:cNvPr id="5" name="Picture 4">
            <a:extLst>
              <a:ext uri="{FF2B5EF4-FFF2-40B4-BE49-F238E27FC236}">
                <a16:creationId xmlns:a16="http://schemas.microsoft.com/office/drawing/2014/main" id="{3A18207A-2114-4868-9927-B32D4CA68B61}"/>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214293206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C719D7E-AF95-4F66-B0FD-D9752F9E78C8}"/>
              </a:ext>
            </a:extLst>
          </p:cNvPr>
          <p:cNvSpPr txBox="1">
            <a:spLocks/>
          </p:cNvSpPr>
          <p:nvPr/>
        </p:nvSpPr>
        <p:spPr>
          <a:xfrm>
            <a:off x="-1" y="324654"/>
            <a:ext cx="9549829"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DAD00"/>
                </a:solidFill>
                <a:effectLst/>
                <a:uLnTx/>
                <a:uFillTx/>
                <a:latin typeface="Segoe UI"/>
                <a:ea typeface="+mn-ea"/>
                <a:cs typeface="Segoe UI" pitchFamily="34" charset="0"/>
              </a:rPr>
              <a:t>Ways to train a model – Unsupervised Learning</a:t>
            </a:r>
          </a:p>
        </p:txBody>
      </p:sp>
      <p:sp>
        <p:nvSpPr>
          <p:cNvPr id="5" name="TextBox 4">
            <a:extLst>
              <a:ext uri="{FF2B5EF4-FFF2-40B4-BE49-F238E27FC236}">
                <a16:creationId xmlns:a16="http://schemas.microsoft.com/office/drawing/2014/main" id="{C07B7240-6620-4D2B-B0F2-AF84A75A3562}"/>
              </a:ext>
            </a:extLst>
          </p:cNvPr>
          <p:cNvSpPr txBox="1"/>
          <p:nvPr/>
        </p:nvSpPr>
        <p:spPr>
          <a:xfrm>
            <a:off x="413701" y="1324106"/>
            <a:ext cx="6923525" cy="3317831"/>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rPr>
              <a:t>ML learns from an unlabeled data set</a:t>
            </a:r>
          </a:p>
          <a:p>
            <a:pPr>
              <a:lnSpc>
                <a:spcPct val="90000"/>
              </a:lnSpc>
              <a:spcAft>
                <a:spcPts val="600"/>
              </a:spcAft>
            </a:pPr>
            <a:endParaRPr lang="en-US" sz="2800" dirty="0">
              <a:solidFill>
                <a:srgbClr val="EBF7C4"/>
              </a:solidFill>
            </a:endParaRPr>
          </a:p>
          <a:p>
            <a:pPr>
              <a:lnSpc>
                <a:spcPct val="90000"/>
              </a:lnSpc>
              <a:spcAft>
                <a:spcPts val="600"/>
              </a:spcAft>
            </a:pPr>
            <a:r>
              <a:rPr lang="en-US" sz="2800" dirty="0">
                <a:solidFill>
                  <a:srgbClr val="EBF7C4"/>
                </a:solidFill>
              </a:rPr>
              <a:t>Imagine we have some points on a graph representing 3 different things</a:t>
            </a:r>
          </a:p>
          <a:p>
            <a:pPr>
              <a:lnSpc>
                <a:spcPct val="90000"/>
              </a:lnSpc>
              <a:spcAft>
                <a:spcPts val="600"/>
              </a:spcAft>
            </a:pPr>
            <a:endParaRPr lang="en-US" sz="2800" dirty="0">
              <a:solidFill>
                <a:srgbClr val="EBF7C4"/>
              </a:solidFill>
            </a:endParaRPr>
          </a:p>
          <a:p>
            <a:pPr>
              <a:lnSpc>
                <a:spcPct val="90000"/>
              </a:lnSpc>
              <a:spcAft>
                <a:spcPts val="600"/>
              </a:spcAft>
            </a:pPr>
            <a:r>
              <a:rPr lang="en-US" sz="2800" dirty="0">
                <a:solidFill>
                  <a:srgbClr val="EBF7C4"/>
                </a:solidFill>
              </a:rPr>
              <a:t>ML must realize itself there are 3 distinct clusters and categorize them</a:t>
            </a:r>
          </a:p>
        </p:txBody>
      </p:sp>
      <p:pic>
        <p:nvPicPr>
          <p:cNvPr id="6" name="Picture 5">
            <a:extLst>
              <a:ext uri="{FF2B5EF4-FFF2-40B4-BE49-F238E27FC236}">
                <a16:creationId xmlns:a16="http://schemas.microsoft.com/office/drawing/2014/main" id="{E09D5349-C3C1-4641-968B-49B1F914D580}"/>
              </a:ext>
            </a:extLst>
          </p:cNvPr>
          <p:cNvPicPr>
            <a:picLocks noChangeAspect="1"/>
          </p:cNvPicPr>
          <p:nvPr/>
        </p:nvPicPr>
        <p:blipFill>
          <a:blip r:embed="rId2"/>
          <a:stretch>
            <a:fillRect/>
          </a:stretch>
        </p:blipFill>
        <p:spPr>
          <a:xfrm>
            <a:off x="7411116" y="1430740"/>
            <a:ext cx="4043925" cy="3245871"/>
          </a:xfrm>
          <a:prstGeom prst="rect">
            <a:avLst/>
          </a:prstGeom>
          <a:solidFill>
            <a:schemeClr val="accent1"/>
          </a:solidFill>
        </p:spPr>
      </p:pic>
      <p:sp>
        <p:nvSpPr>
          <p:cNvPr id="7" name="Rectangle 6">
            <a:extLst>
              <a:ext uri="{FF2B5EF4-FFF2-40B4-BE49-F238E27FC236}">
                <a16:creationId xmlns:a16="http://schemas.microsoft.com/office/drawing/2014/main" id="{25D90B79-C108-4250-BE3C-10CE39F076B9}"/>
              </a:ext>
            </a:extLst>
          </p:cNvPr>
          <p:cNvSpPr/>
          <p:nvPr/>
        </p:nvSpPr>
        <p:spPr>
          <a:xfrm>
            <a:off x="515301" y="4798666"/>
            <a:ext cx="10673488" cy="1384995"/>
          </a:xfrm>
          <a:prstGeom prst="rect">
            <a:avLst/>
          </a:prstGeom>
        </p:spPr>
        <p:txBody>
          <a:bodyPr wrap="square">
            <a:spAutoFit/>
          </a:bodyPr>
          <a:lstStyle/>
          <a:p>
            <a:r>
              <a:rPr lang="en-US" sz="2800" dirty="0">
                <a:solidFill>
                  <a:srgbClr val="EBF7C4"/>
                </a:solidFill>
              </a:rPr>
              <a:t>This is tricky, because the number of clusters may not be known in advance, so it has to take a best guess.</a:t>
            </a:r>
          </a:p>
          <a:p>
            <a:r>
              <a:rPr lang="en-US" sz="2800" dirty="0">
                <a:solidFill>
                  <a:srgbClr val="EBF7C4"/>
                </a:solidFill>
              </a:rPr>
              <a:t>Sometimes the clusters are not as clear as the ones shown here </a:t>
            </a:r>
          </a:p>
        </p:txBody>
      </p:sp>
      <p:pic>
        <p:nvPicPr>
          <p:cNvPr id="8" name="Picture 7">
            <a:extLst>
              <a:ext uri="{FF2B5EF4-FFF2-40B4-BE49-F238E27FC236}">
                <a16:creationId xmlns:a16="http://schemas.microsoft.com/office/drawing/2014/main" id="{4245CCB0-E35B-4618-988C-73EC5EE768A3}"/>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271647170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0B52EB0-311A-4A90-94A2-AAD7BF32C291}"/>
              </a:ext>
            </a:extLst>
          </p:cNvPr>
          <p:cNvSpPr txBox="1">
            <a:spLocks/>
          </p:cNvSpPr>
          <p:nvPr/>
        </p:nvSpPr>
        <p:spPr>
          <a:xfrm>
            <a:off x="-1" y="324654"/>
            <a:ext cx="9679709"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DAD00"/>
                </a:solidFill>
                <a:effectLst/>
                <a:uLnTx/>
                <a:uFillTx/>
                <a:latin typeface="Segoe UI"/>
                <a:ea typeface="+mn-ea"/>
                <a:cs typeface="Segoe UI" pitchFamily="34" charset="0"/>
              </a:rPr>
              <a:t>Ways to train a model – Reinforcement  Learning</a:t>
            </a:r>
          </a:p>
        </p:txBody>
      </p:sp>
      <p:sp>
        <p:nvSpPr>
          <p:cNvPr id="3" name="TextBox 2">
            <a:extLst>
              <a:ext uri="{FF2B5EF4-FFF2-40B4-BE49-F238E27FC236}">
                <a16:creationId xmlns:a16="http://schemas.microsoft.com/office/drawing/2014/main" id="{160AAA23-8B3C-415C-AD24-B9C6355DE461}"/>
              </a:ext>
            </a:extLst>
          </p:cNvPr>
          <p:cNvSpPr txBox="1"/>
          <p:nvPr/>
        </p:nvSpPr>
        <p:spPr>
          <a:xfrm>
            <a:off x="201469" y="1378814"/>
            <a:ext cx="6088496" cy="3705630"/>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ML learns by playing the game millions of times. </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ML is rewarded when it makes a good move</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When it loses, we give him no (or negative reward)</a:t>
            </a:r>
          </a:p>
        </p:txBody>
      </p:sp>
      <p:pic>
        <p:nvPicPr>
          <p:cNvPr id="4" name="Picture 3" descr="A picture containing screenshot&#10;&#10;Description generated with high confidence">
            <a:extLst>
              <a:ext uri="{FF2B5EF4-FFF2-40B4-BE49-F238E27FC236}">
                <a16:creationId xmlns:a16="http://schemas.microsoft.com/office/drawing/2014/main" id="{3DB87883-733B-4936-8A52-F550C279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032" y="1378814"/>
            <a:ext cx="5397500" cy="3556000"/>
          </a:xfrm>
          <a:prstGeom prst="rect">
            <a:avLst/>
          </a:prstGeom>
        </p:spPr>
      </p:pic>
      <p:sp>
        <p:nvSpPr>
          <p:cNvPr id="5" name="TextBox 4">
            <a:extLst>
              <a:ext uri="{FF2B5EF4-FFF2-40B4-BE49-F238E27FC236}">
                <a16:creationId xmlns:a16="http://schemas.microsoft.com/office/drawing/2014/main" id="{CCC0B1DE-9E02-43BD-BDD3-28C1F8FC3D7D}"/>
              </a:ext>
            </a:extLst>
          </p:cNvPr>
          <p:cNvSpPr txBox="1"/>
          <p:nvPr/>
        </p:nvSpPr>
        <p:spPr>
          <a:xfrm>
            <a:off x="201469" y="5084207"/>
            <a:ext cx="11713440" cy="1458861"/>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Overtime ML learns to maximize reward without the human explicitly telling the rules. It can lead to better than human performance when it finds paths that no one thought of doing before.</a:t>
            </a:r>
          </a:p>
        </p:txBody>
      </p:sp>
    </p:spTree>
    <p:extLst>
      <p:ext uri="{BB962C8B-B14F-4D97-AF65-F5344CB8AC3E}">
        <p14:creationId xmlns:p14="http://schemas.microsoft.com/office/powerpoint/2010/main" val="138975155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ce réservé du texte 31">
            <a:extLst>
              <a:ext uri="{FF2B5EF4-FFF2-40B4-BE49-F238E27FC236}">
                <a16:creationId xmlns:a16="http://schemas.microsoft.com/office/drawing/2014/main" id="{414D8ABE-C48F-4FA9-AF5C-1A0F83127AEC}"/>
              </a:ext>
            </a:extLst>
          </p:cNvPr>
          <p:cNvSpPr txBox="1">
            <a:spLocks/>
          </p:cNvSpPr>
          <p:nvPr/>
        </p:nvSpPr>
        <p:spPr>
          <a:xfrm>
            <a:off x="609561" y="346032"/>
            <a:ext cx="10972879" cy="463534"/>
          </a:xfrm>
          <a:prstGeom prst="rect">
            <a:avLst/>
          </a:prstGeom>
        </p:spPr>
        <p:txBody>
          <a:bodyPr vert="horz" lIns="217728" tIns="108864" rIns="217728" bIns="108864" rtlCol="0">
            <a:noAutofit/>
          </a:bodyPr>
          <a:lstStyle>
            <a:lvl1pPr marL="0" indent="-408206" algn="ctr" defTabSz="1088548" rtl="0" eaLnBrk="1" latinLnBrk="0" hangingPunct="1">
              <a:spcBef>
                <a:spcPct val="20000"/>
              </a:spcBef>
              <a:buFont typeface="Arial" pitchFamily="34" charset="0"/>
              <a:buNone/>
              <a:defRPr lang="fr-FR" sz="2933" b="0" kern="1200" dirty="0">
                <a:solidFill>
                  <a:schemeClr val="tx1"/>
                </a:solidFill>
                <a:latin typeface="Roboto Bold" pitchFamily="2" charset="0"/>
                <a:ea typeface="Roboto Bold" pitchFamily="2" charset="0"/>
                <a:cs typeface="Roboto Bold" pitchFamily="2" charset="0"/>
              </a:defRPr>
            </a:lvl1pPr>
            <a:lvl2pPr marL="884446" indent="-340171" algn="l" defTabSz="1088548" rtl="0" eaLnBrk="1" latinLnBrk="0" hangingPunct="1">
              <a:spcBef>
                <a:spcPct val="20000"/>
              </a:spcBef>
              <a:buFont typeface="Arial" pitchFamily="34" charset="0"/>
              <a:buChar char="–"/>
              <a:defRPr sz="3350" kern="1200">
                <a:solidFill>
                  <a:srgbClr val="3B3B3B"/>
                </a:solidFill>
                <a:latin typeface="+mn-lt"/>
                <a:ea typeface="+mn-ea"/>
                <a:cs typeface="+mn-cs"/>
              </a:defRPr>
            </a:lvl2pPr>
            <a:lvl3pPr marL="1360685" indent="-272137" algn="l" defTabSz="1088548" rtl="0" eaLnBrk="1" latinLnBrk="0" hangingPunct="1">
              <a:spcBef>
                <a:spcPct val="20000"/>
              </a:spcBef>
              <a:buFont typeface="Arial" pitchFamily="34" charset="0"/>
              <a:buChar char="•"/>
              <a:defRPr sz="2849" kern="1200">
                <a:solidFill>
                  <a:srgbClr val="3B3B3B"/>
                </a:solidFill>
                <a:latin typeface="+mn-lt"/>
                <a:ea typeface="+mn-ea"/>
                <a:cs typeface="+mn-cs"/>
              </a:defRPr>
            </a:lvl3pPr>
            <a:lvl4pPr marL="1904959" indent="-272137" algn="l" defTabSz="1088548" rtl="0" eaLnBrk="1" latinLnBrk="0" hangingPunct="1">
              <a:spcBef>
                <a:spcPct val="20000"/>
              </a:spcBef>
              <a:buFont typeface="Arial" pitchFamily="34" charset="0"/>
              <a:buChar char="–"/>
              <a:defRPr sz="2400" kern="1200">
                <a:solidFill>
                  <a:srgbClr val="3B3B3B"/>
                </a:solidFill>
                <a:latin typeface="+mn-lt"/>
                <a:ea typeface="+mn-ea"/>
                <a:cs typeface="+mn-cs"/>
              </a:defRPr>
            </a:lvl4pPr>
            <a:lvl5pPr marL="2449233" indent="-272137" algn="l" defTabSz="1088548" rtl="0" eaLnBrk="1" latinLnBrk="0" hangingPunct="1">
              <a:spcBef>
                <a:spcPct val="20000"/>
              </a:spcBef>
              <a:buFont typeface="Arial" pitchFamily="34" charset="0"/>
              <a:buChar char="»"/>
              <a:defRPr sz="2400" kern="1200">
                <a:solidFill>
                  <a:srgbClr val="3B3B3B"/>
                </a:solidFill>
                <a:latin typeface="+mn-lt"/>
                <a:ea typeface="+mn-ea"/>
                <a:cs typeface="+mn-cs"/>
              </a:defRPr>
            </a:lvl5pPr>
            <a:lvl6pPr marL="2993508"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782"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56"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30"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408206" algn="ctr" defTabSz="1088548" rtl="0" eaLnBrk="1" fontAlgn="auto" latinLnBrk="0" hangingPunct="1">
              <a:lnSpc>
                <a:spcPct val="100000"/>
              </a:lnSpc>
              <a:spcBef>
                <a:spcPct val="20000"/>
              </a:spcBef>
              <a:spcAft>
                <a:spcPts val="0"/>
              </a:spcAft>
              <a:buClrTx/>
              <a:buSzTx/>
              <a:buFont typeface="Arial" pitchFamily="34" charset="0"/>
              <a:buNone/>
              <a:tabLst/>
              <a:defRPr/>
            </a:pPr>
            <a:r>
              <a:rPr kumimoji="0" lang="en-US" sz="2933" b="0" i="0" u="none" strike="noStrike" kern="1200" cap="none" spc="0" normalizeH="0" baseline="0" noProof="0" dirty="0">
                <a:ln>
                  <a:noFill/>
                </a:ln>
                <a:solidFill>
                  <a:srgbClr val="4C3400"/>
                </a:solidFill>
                <a:effectLst/>
                <a:uLnTx/>
                <a:uFillTx/>
                <a:latin typeface="Prometo" panose="020B0604030203060203" pitchFamily="34" charset="0"/>
              </a:rPr>
              <a:t>Today’s Goals</a:t>
            </a:r>
          </a:p>
        </p:txBody>
      </p:sp>
      <p:sp>
        <p:nvSpPr>
          <p:cNvPr id="46" name="Espace réservé du texte 32">
            <a:extLst>
              <a:ext uri="{FF2B5EF4-FFF2-40B4-BE49-F238E27FC236}">
                <a16:creationId xmlns:a16="http://schemas.microsoft.com/office/drawing/2014/main" id="{D6D79B42-AF2C-4A42-915F-A13114BF1A2D}"/>
              </a:ext>
            </a:extLst>
          </p:cNvPr>
          <p:cNvSpPr txBox="1">
            <a:spLocks/>
          </p:cNvSpPr>
          <p:nvPr/>
        </p:nvSpPr>
        <p:spPr>
          <a:xfrm>
            <a:off x="609164" y="836712"/>
            <a:ext cx="10972879" cy="463534"/>
          </a:xfrm>
          <a:prstGeom prst="rect">
            <a:avLst/>
          </a:prstGeom>
        </p:spPr>
        <p:txBody>
          <a:bodyPr vert="horz" lIns="217728" tIns="108864" rIns="217728" bIns="108864" rtlCol="0">
            <a:noAutofit/>
          </a:bodyPr>
          <a:lstStyle>
            <a:lvl1pPr marL="0" indent="-408206" algn="ctr" defTabSz="1088548" rtl="0" eaLnBrk="1" latinLnBrk="0" hangingPunct="1">
              <a:spcBef>
                <a:spcPct val="20000"/>
              </a:spcBef>
              <a:buFont typeface="Arial" pitchFamily="34" charset="0"/>
              <a:buNone/>
              <a:defRPr lang="fr-FR" sz="1600" b="0" kern="1200" dirty="0">
                <a:solidFill>
                  <a:schemeClr val="tx1"/>
                </a:solidFill>
                <a:latin typeface="Roboto" pitchFamily="2" charset="0"/>
                <a:ea typeface="Roboto" pitchFamily="2" charset="0"/>
                <a:cs typeface="Roboto" pitchFamily="2" charset="0"/>
              </a:defRPr>
            </a:lvl1pPr>
            <a:lvl2pPr marL="884446" indent="-340171" algn="l" defTabSz="1088548" rtl="0" eaLnBrk="1" latinLnBrk="0" hangingPunct="1">
              <a:spcBef>
                <a:spcPct val="20000"/>
              </a:spcBef>
              <a:buFont typeface="Arial" pitchFamily="34" charset="0"/>
              <a:buChar char="–"/>
              <a:defRPr sz="3350" kern="1200">
                <a:solidFill>
                  <a:srgbClr val="3B3B3B"/>
                </a:solidFill>
                <a:latin typeface="+mn-lt"/>
                <a:ea typeface="+mn-ea"/>
                <a:cs typeface="+mn-cs"/>
              </a:defRPr>
            </a:lvl2pPr>
            <a:lvl3pPr marL="1360685" indent="-272137" algn="l" defTabSz="1088548" rtl="0" eaLnBrk="1" latinLnBrk="0" hangingPunct="1">
              <a:spcBef>
                <a:spcPct val="20000"/>
              </a:spcBef>
              <a:buFont typeface="Arial" pitchFamily="34" charset="0"/>
              <a:buChar char="•"/>
              <a:defRPr sz="2849" kern="1200">
                <a:solidFill>
                  <a:srgbClr val="3B3B3B"/>
                </a:solidFill>
                <a:latin typeface="+mn-lt"/>
                <a:ea typeface="+mn-ea"/>
                <a:cs typeface="+mn-cs"/>
              </a:defRPr>
            </a:lvl3pPr>
            <a:lvl4pPr marL="1904959" indent="-272137" algn="l" defTabSz="1088548" rtl="0" eaLnBrk="1" latinLnBrk="0" hangingPunct="1">
              <a:spcBef>
                <a:spcPct val="20000"/>
              </a:spcBef>
              <a:buFont typeface="Arial" pitchFamily="34" charset="0"/>
              <a:buChar char="–"/>
              <a:defRPr sz="2400" kern="1200">
                <a:solidFill>
                  <a:srgbClr val="3B3B3B"/>
                </a:solidFill>
                <a:latin typeface="+mn-lt"/>
                <a:ea typeface="+mn-ea"/>
                <a:cs typeface="+mn-cs"/>
              </a:defRPr>
            </a:lvl4pPr>
            <a:lvl5pPr marL="2449233" indent="-272137" algn="l" defTabSz="1088548" rtl="0" eaLnBrk="1" latinLnBrk="0" hangingPunct="1">
              <a:spcBef>
                <a:spcPct val="20000"/>
              </a:spcBef>
              <a:buFont typeface="Arial" pitchFamily="34" charset="0"/>
              <a:buChar char="»"/>
              <a:defRPr sz="2400" kern="1200">
                <a:solidFill>
                  <a:srgbClr val="3B3B3B"/>
                </a:solidFill>
                <a:latin typeface="+mn-lt"/>
                <a:ea typeface="+mn-ea"/>
                <a:cs typeface="+mn-cs"/>
              </a:defRPr>
            </a:lvl5pPr>
            <a:lvl6pPr marL="2993508"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782"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56"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30" indent="-272137" algn="l" defTabSz="108854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408206" algn="ctr" defTabSz="1088548"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rgbClr val="4C3400"/>
                </a:solidFill>
                <a:effectLst/>
                <a:uLnTx/>
                <a:uFillTx/>
                <a:latin typeface="Prometo" panose="020B0604030203060203" pitchFamily="34" charset="0"/>
              </a:rPr>
              <a:t>What we are going to learn</a:t>
            </a:r>
          </a:p>
        </p:txBody>
      </p:sp>
      <p:sp>
        <p:nvSpPr>
          <p:cNvPr id="47" name="Forme libre 42">
            <a:extLst>
              <a:ext uri="{FF2B5EF4-FFF2-40B4-BE49-F238E27FC236}">
                <a16:creationId xmlns:a16="http://schemas.microsoft.com/office/drawing/2014/main" id="{22320E0A-FA4A-4C5C-9886-254EAE60E705}"/>
              </a:ext>
            </a:extLst>
          </p:cNvPr>
          <p:cNvSpPr>
            <a:spLocks/>
          </p:cNvSpPr>
          <p:nvPr/>
        </p:nvSpPr>
        <p:spPr bwMode="auto">
          <a:xfrm>
            <a:off x="2942437" y="2061006"/>
            <a:ext cx="858293" cy="1298102"/>
          </a:xfrm>
          <a:custGeom>
            <a:avLst/>
            <a:gdLst>
              <a:gd name="connsiteX0" fmla="*/ 644719 w 1287440"/>
              <a:gd name="connsiteY0" fmla="*/ 171926 h 1947153"/>
              <a:gd name="connsiteX1" fmla="*/ 171925 w 1287440"/>
              <a:gd name="connsiteY1" fmla="*/ 642721 h 1947153"/>
              <a:gd name="connsiteX2" fmla="*/ 644719 w 1287440"/>
              <a:gd name="connsiteY2" fmla="*/ 1113516 h 1947153"/>
              <a:gd name="connsiteX3" fmla="*/ 1117513 w 1287440"/>
              <a:gd name="connsiteY3" fmla="*/ 642721 h 1947153"/>
              <a:gd name="connsiteX4" fmla="*/ 644719 w 1287440"/>
              <a:gd name="connsiteY4" fmla="*/ 171926 h 1947153"/>
              <a:gd name="connsiteX5" fmla="*/ 643720 w 1287440"/>
              <a:gd name="connsiteY5" fmla="*/ 0 h 1947153"/>
              <a:gd name="connsiteX6" fmla="*/ 1287440 w 1287440"/>
              <a:gd name="connsiteY6" fmla="*/ 644314 h 1947153"/>
              <a:gd name="connsiteX7" fmla="*/ 643720 w 1287440"/>
              <a:gd name="connsiteY7" fmla="*/ 1947153 h 1947153"/>
              <a:gd name="connsiteX8" fmla="*/ 0 w 1287440"/>
              <a:gd name="connsiteY8" fmla="*/ 644314 h 1947153"/>
              <a:gd name="connsiteX9" fmla="*/ 643720 w 1287440"/>
              <a:gd name="connsiteY9" fmla="*/ 0 h 19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7440" h="1947153">
                <a:moveTo>
                  <a:pt x="644719" y="171926"/>
                </a:moveTo>
                <a:cubicBezTo>
                  <a:pt x="383602" y="171926"/>
                  <a:pt x="171925" y="382708"/>
                  <a:pt x="171925" y="642721"/>
                </a:cubicBezTo>
                <a:cubicBezTo>
                  <a:pt x="171925" y="902734"/>
                  <a:pt x="383602" y="1113516"/>
                  <a:pt x="644719" y="1113516"/>
                </a:cubicBezTo>
                <a:cubicBezTo>
                  <a:pt x="905836" y="1113516"/>
                  <a:pt x="1117513" y="902734"/>
                  <a:pt x="1117513" y="642721"/>
                </a:cubicBezTo>
                <a:cubicBezTo>
                  <a:pt x="1117513" y="382708"/>
                  <a:pt x="905836" y="171926"/>
                  <a:pt x="644719" y="171926"/>
                </a:cubicBezTo>
                <a:close/>
                <a:moveTo>
                  <a:pt x="643720" y="0"/>
                </a:moveTo>
                <a:cubicBezTo>
                  <a:pt x="998713" y="0"/>
                  <a:pt x="1287440" y="288994"/>
                  <a:pt x="1287440" y="644314"/>
                </a:cubicBezTo>
                <a:cubicBezTo>
                  <a:pt x="1287440" y="1160712"/>
                  <a:pt x="643720" y="1947153"/>
                  <a:pt x="643720" y="1947153"/>
                </a:cubicBezTo>
                <a:cubicBezTo>
                  <a:pt x="643720" y="1947153"/>
                  <a:pt x="0" y="1174925"/>
                  <a:pt x="0" y="644314"/>
                </a:cubicBezTo>
                <a:cubicBezTo>
                  <a:pt x="0" y="288994"/>
                  <a:pt x="288728" y="0"/>
                  <a:pt x="643720" y="0"/>
                </a:cubicBezTo>
                <a:close/>
              </a:path>
            </a:pathLst>
          </a:custGeom>
          <a:solidFill>
            <a:srgbClr val="FF682D"/>
          </a:solidFill>
          <a:ln>
            <a:noFill/>
          </a:ln>
        </p:spPr>
        <p:txBody>
          <a:bodyPr vert="horz" wrap="square" lIns="45715" tIns="22857" rIns="45715" bIns="22857" numCol="1" anchor="t" anchorCtr="0" compatLnSpc="1">
            <a:prstTxWarp prst="textNoShape">
              <a:avLst/>
            </a:prstTxWarp>
            <a:noAutofit/>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chemeClr val="tx1">
                  <a:lumMod val="85000"/>
                  <a:lumOff val="15000"/>
                </a:schemeClr>
              </a:solidFill>
              <a:effectLst/>
              <a:uLnTx/>
              <a:uFillTx/>
              <a:latin typeface="Roboto"/>
            </a:endParaRPr>
          </a:p>
        </p:txBody>
      </p:sp>
      <p:sp>
        <p:nvSpPr>
          <p:cNvPr id="48" name="Forme libre 44">
            <a:extLst>
              <a:ext uri="{FF2B5EF4-FFF2-40B4-BE49-F238E27FC236}">
                <a16:creationId xmlns:a16="http://schemas.microsoft.com/office/drawing/2014/main" id="{22357397-CC9F-4345-853E-B881A08EB371}"/>
              </a:ext>
            </a:extLst>
          </p:cNvPr>
          <p:cNvSpPr>
            <a:spLocks/>
          </p:cNvSpPr>
          <p:nvPr/>
        </p:nvSpPr>
        <p:spPr bwMode="auto">
          <a:xfrm>
            <a:off x="6580853" y="2061006"/>
            <a:ext cx="856960" cy="1298102"/>
          </a:xfrm>
          <a:custGeom>
            <a:avLst/>
            <a:gdLst>
              <a:gd name="connsiteX0" fmla="*/ 642719 w 1285440"/>
              <a:gd name="connsiteY0" fmla="*/ 171926 h 1947153"/>
              <a:gd name="connsiteX1" fmla="*/ 169925 w 1285440"/>
              <a:gd name="connsiteY1" fmla="*/ 642721 h 1947153"/>
              <a:gd name="connsiteX2" fmla="*/ 642719 w 1285440"/>
              <a:gd name="connsiteY2" fmla="*/ 1113516 h 1947153"/>
              <a:gd name="connsiteX3" fmla="*/ 1115513 w 1285440"/>
              <a:gd name="connsiteY3" fmla="*/ 642721 h 1947153"/>
              <a:gd name="connsiteX4" fmla="*/ 642719 w 1285440"/>
              <a:gd name="connsiteY4" fmla="*/ 171926 h 1947153"/>
              <a:gd name="connsiteX5" fmla="*/ 642720 w 1285440"/>
              <a:gd name="connsiteY5" fmla="*/ 0 h 1947153"/>
              <a:gd name="connsiteX6" fmla="*/ 1285440 w 1285440"/>
              <a:gd name="connsiteY6" fmla="*/ 644314 h 1947153"/>
              <a:gd name="connsiteX7" fmla="*/ 642720 w 1285440"/>
              <a:gd name="connsiteY7" fmla="*/ 1947153 h 1947153"/>
              <a:gd name="connsiteX8" fmla="*/ 0 w 1285440"/>
              <a:gd name="connsiteY8" fmla="*/ 644314 h 1947153"/>
              <a:gd name="connsiteX9" fmla="*/ 642720 w 1285440"/>
              <a:gd name="connsiteY9" fmla="*/ 0 h 19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440" h="1947153">
                <a:moveTo>
                  <a:pt x="642719" y="171926"/>
                </a:moveTo>
                <a:cubicBezTo>
                  <a:pt x="381602" y="171926"/>
                  <a:pt x="169925" y="382708"/>
                  <a:pt x="169925" y="642721"/>
                </a:cubicBezTo>
                <a:cubicBezTo>
                  <a:pt x="169925" y="902734"/>
                  <a:pt x="381602" y="1113516"/>
                  <a:pt x="642719" y="1113516"/>
                </a:cubicBezTo>
                <a:cubicBezTo>
                  <a:pt x="903836" y="1113516"/>
                  <a:pt x="1115513" y="902734"/>
                  <a:pt x="1115513" y="642721"/>
                </a:cubicBezTo>
                <a:cubicBezTo>
                  <a:pt x="1115513" y="382708"/>
                  <a:pt x="903836" y="171926"/>
                  <a:pt x="642719" y="171926"/>
                </a:cubicBezTo>
                <a:close/>
                <a:moveTo>
                  <a:pt x="642720" y="0"/>
                </a:moveTo>
                <a:cubicBezTo>
                  <a:pt x="997161" y="0"/>
                  <a:pt x="1285440" y="288994"/>
                  <a:pt x="1285440" y="644314"/>
                </a:cubicBezTo>
                <a:cubicBezTo>
                  <a:pt x="1285440" y="1160712"/>
                  <a:pt x="642720" y="1947153"/>
                  <a:pt x="642720" y="1947153"/>
                </a:cubicBezTo>
                <a:cubicBezTo>
                  <a:pt x="642720" y="1947153"/>
                  <a:pt x="0" y="1174925"/>
                  <a:pt x="0" y="644314"/>
                </a:cubicBezTo>
                <a:cubicBezTo>
                  <a:pt x="0" y="288994"/>
                  <a:pt x="288279" y="0"/>
                  <a:pt x="642720" y="0"/>
                </a:cubicBezTo>
                <a:close/>
              </a:path>
            </a:pathLst>
          </a:custGeom>
          <a:solidFill>
            <a:srgbClr val="513D69"/>
          </a:solidFill>
          <a:ln>
            <a:noFill/>
          </a:ln>
        </p:spPr>
        <p:txBody>
          <a:bodyPr vert="horz" wrap="square" lIns="45715" tIns="22857" rIns="45715" bIns="22857" numCol="1" anchor="t" anchorCtr="0" compatLnSpc="1">
            <a:prstTxWarp prst="textNoShape">
              <a:avLst/>
            </a:prstTxWarp>
            <a:noAutofit/>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49" name="Forme libre 45">
            <a:extLst>
              <a:ext uri="{FF2B5EF4-FFF2-40B4-BE49-F238E27FC236}">
                <a16:creationId xmlns:a16="http://schemas.microsoft.com/office/drawing/2014/main" id="{603A6F7D-C3AE-4CA3-9ACA-735F43932173}"/>
              </a:ext>
            </a:extLst>
          </p:cNvPr>
          <p:cNvSpPr>
            <a:spLocks/>
          </p:cNvSpPr>
          <p:nvPr/>
        </p:nvSpPr>
        <p:spPr bwMode="auto">
          <a:xfrm>
            <a:off x="8386733" y="3858890"/>
            <a:ext cx="856960" cy="1298102"/>
          </a:xfrm>
          <a:custGeom>
            <a:avLst/>
            <a:gdLst>
              <a:gd name="connsiteX0" fmla="*/ 642719 w 1285440"/>
              <a:gd name="connsiteY0" fmla="*/ 829639 h 1947153"/>
              <a:gd name="connsiteX1" fmla="*/ 169925 w 1285440"/>
              <a:gd name="connsiteY1" fmla="*/ 1303433 h 1947153"/>
              <a:gd name="connsiteX2" fmla="*/ 642719 w 1285440"/>
              <a:gd name="connsiteY2" fmla="*/ 1777227 h 1947153"/>
              <a:gd name="connsiteX3" fmla="*/ 1115513 w 1285440"/>
              <a:gd name="connsiteY3" fmla="*/ 1303433 h 1947153"/>
              <a:gd name="connsiteX4" fmla="*/ 642719 w 1285440"/>
              <a:gd name="connsiteY4" fmla="*/ 829639 h 1947153"/>
              <a:gd name="connsiteX5" fmla="*/ 642720 w 1285440"/>
              <a:gd name="connsiteY5" fmla="*/ 0 h 1947153"/>
              <a:gd name="connsiteX6" fmla="*/ 1285440 w 1285440"/>
              <a:gd name="connsiteY6" fmla="*/ 1302840 h 1947153"/>
              <a:gd name="connsiteX7" fmla="*/ 642720 w 1285440"/>
              <a:gd name="connsiteY7" fmla="*/ 1947153 h 1947153"/>
              <a:gd name="connsiteX8" fmla="*/ 0 w 1285440"/>
              <a:gd name="connsiteY8" fmla="*/ 1302840 h 1947153"/>
              <a:gd name="connsiteX9" fmla="*/ 642720 w 1285440"/>
              <a:gd name="connsiteY9" fmla="*/ 0 h 19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440" h="1947153">
                <a:moveTo>
                  <a:pt x="642719" y="829639"/>
                </a:moveTo>
                <a:cubicBezTo>
                  <a:pt x="381602" y="829639"/>
                  <a:pt x="169925" y="1041764"/>
                  <a:pt x="169925" y="1303433"/>
                </a:cubicBezTo>
                <a:cubicBezTo>
                  <a:pt x="169925" y="1565102"/>
                  <a:pt x="381602" y="1777227"/>
                  <a:pt x="642719" y="1777227"/>
                </a:cubicBezTo>
                <a:cubicBezTo>
                  <a:pt x="903836" y="1777227"/>
                  <a:pt x="1115513" y="1565102"/>
                  <a:pt x="1115513" y="1303433"/>
                </a:cubicBezTo>
                <a:cubicBezTo>
                  <a:pt x="1115513" y="1041764"/>
                  <a:pt x="903836" y="829639"/>
                  <a:pt x="642719" y="829639"/>
                </a:cubicBezTo>
                <a:close/>
                <a:moveTo>
                  <a:pt x="642720" y="0"/>
                </a:moveTo>
                <a:cubicBezTo>
                  <a:pt x="642720" y="0"/>
                  <a:pt x="1285440" y="767491"/>
                  <a:pt x="1285440" y="1302840"/>
                </a:cubicBezTo>
                <a:cubicBezTo>
                  <a:pt x="1285440" y="1658160"/>
                  <a:pt x="997161" y="1947153"/>
                  <a:pt x="642720" y="1947153"/>
                </a:cubicBezTo>
                <a:cubicBezTo>
                  <a:pt x="288279" y="1947153"/>
                  <a:pt x="0" y="1658160"/>
                  <a:pt x="0" y="1302840"/>
                </a:cubicBezTo>
                <a:cubicBezTo>
                  <a:pt x="0" y="781704"/>
                  <a:pt x="642720" y="0"/>
                  <a:pt x="642720" y="0"/>
                </a:cubicBezTo>
                <a:close/>
              </a:path>
            </a:pathLst>
          </a:custGeom>
          <a:solidFill>
            <a:schemeClr val="accent1"/>
          </a:solidFill>
          <a:ln>
            <a:noFill/>
          </a:ln>
        </p:spPr>
        <p:txBody>
          <a:bodyPr vert="horz" wrap="square" lIns="45715" tIns="22857" rIns="45715" bIns="22857" numCol="1" anchor="t" anchorCtr="0" compatLnSpc="1">
            <a:prstTxWarp prst="textNoShape">
              <a:avLst/>
            </a:prstTxWarp>
            <a:noAutofit/>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0" name="Forme libre 43">
            <a:extLst>
              <a:ext uri="{FF2B5EF4-FFF2-40B4-BE49-F238E27FC236}">
                <a16:creationId xmlns:a16="http://schemas.microsoft.com/office/drawing/2014/main" id="{303B79EE-1894-48EC-9945-B0D630298596}"/>
              </a:ext>
            </a:extLst>
          </p:cNvPr>
          <p:cNvSpPr>
            <a:spLocks/>
          </p:cNvSpPr>
          <p:nvPr/>
        </p:nvSpPr>
        <p:spPr bwMode="auto">
          <a:xfrm>
            <a:off x="4768309" y="3858890"/>
            <a:ext cx="856960" cy="1298102"/>
          </a:xfrm>
          <a:custGeom>
            <a:avLst/>
            <a:gdLst>
              <a:gd name="connsiteX0" fmla="*/ 642719 w 1285440"/>
              <a:gd name="connsiteY0" fmla="*/ 829639 h 1947153"/>
              <a:gd name="connsiteX1" fmla="*/ 169925 w 1285440"/>
              <a:gd name="connsiteY1" fmla="*/ 1303433 h 1947153"/>
              <a:gd name="connsiteX2" fmla="*/ 642719 w 1285440"/>
              <a:gd name="connsiteY2" fmla="*/ 1777227 h 1947153"/>
              <a:gd name="connsiteX3" fmla="*/ 1115513 w 1285440"/>
              <a:gd name="connsiteY3" fmla="*/ 1303433 h 1947153"/>
              <a:gd name="connsiteX4" fmla="*/ 642719 w 1285440"/>
              <a:gd name="connsiteY4" fmla="*/ 829639 h 1947153"/>
              <a:gd name="connsiteX5" fmla="*/ 642720 w 1285440"/>
              <a:gd name="connsiteY5" fmla="*/ 0 h 1947153"/>
              <a:gd name="connsiteX6" fmla="*/ 1285440 w 1285440"/>
              <a:gd name="connsiteY6" fmla="*/ 1302840 h 1947153"/>
              <a:gd name="connsiteX7" fmla="*/ 642720 w 1285440"/>
              <a:gd name="connsiteY7" fmla="*/ 1947153 h 1947153"/>
              <a:gd name="connsiteX8" fmla="*/ 0 w 1285440"/>
              <a:gd name="connsiteY8" fmla="*/ 1302840 h 1947153"/>
              <a:gd name="connsiteX9" fmla="*/ 642720 w 1285440"/>
              <a:gd name="connsiteY9" fmla="*/ 0 h 194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440" h="1947153">
                <a:moveTo>
                  <a:pt x="642719" y="829639"/>
                </a:moveTo>
                <a:cubicBezTo>
                  <a:pt x="381602" y="829639"/>
                  <a:pt x="169925" y="1041764"/>
                  <a:pt x="169925" y="1303433"/>
                </a:cubicBezTo>
                <a:cubicBezTo>
                  <a:pt x="169925" y="1565102"/>
                  <a:pt x="381602" y="1777227"/>
                  <a:pt x="642719" y="1777227"/>
                </a:cubicBezTo>
                <a:cubicBezTo>
                  <a:pt x="903836" y="1777227"/>
                  <a:pt x="1115513" y="1565102"/>
                  <a:pt x="1115513" y="1303433"/>
                </a:cubicBezTo>
                <a:cubicBezTo>
                  <a:pt x="1115513" y="1041764"/>
                  <a:pt x="903836" y="829639"/>
                  <a:pt x="642719" y="829639"/>
                </a:cubicBezTo>
                <a:close/>
                <a:moveTo>
                  <a:pt x="642720" y="0"/>
                </a:moveTo>
                <a:cubicBezTo>
                  <a:pt x="642720" y="0"/>
                  <a:pt x="1285440" y="767491"/>
                  <a:pt x="1285440" y="1302840"/>
                </a:cubicBezTo>
                <a:cubicBezTo>
                  <a:pt x="1285440" y="1658160"/>
                  <a:pt x="997161" y="1947153"/>
                  <a:pt x="642720" y="1947153"/>
                </a:cubicBezTo>
                <a:cubicBezTo>
                  <a:pt x="288279" y="1947153"/>
                  <a:pt x="0" y="1658160"/>
                  <a:pt x="0" y="1302840"/>
                </a:cubicBezTo>
                <a:cubicBezTo>
                  <a:pt x="0" y="781704"/>
                  <a:pt x="642720" y="0"/>
                  <a:pt x="642720" y="0"/>
                </a:cubicBezTo>
                <a:close/>
              </a:path>
            </a:pathLst>
          </a:custGeom>
          <a:solidFill>
            <a:srgbClr val="FFA000"/>
          </a:solidFill>
          <a:ln>
            <a:noFill/>
          </a:ln>
        </p:spPr>
        <p:txBody>
          <a:bodyPr vert="horz" wrap="square" lIns="45715" tIns="22857" rIns="45715" bIns="22857" numCol="1" anchor="t" anchorCtr="0" compatLnSpc="1">
            <a:prstTxWarp prst="textNoShape">
              <a:avLst/>
            </a:prstTxWarp>
            <a:noAutofit/>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1" name="Freeform 13">
            <a:extLst>
              <a:ext uri="{FF2B5EF4-FFF2-40B4-BE49-F238E27FC236}">
                <a16:creationId xmlns:a16="http://schemas.microsoft.com/office/drawing/2014/main" id="{41E89AB0-423D-4FD1-AA5C-3F716D4B32B8}"/>
              </a:ext>
            </a:extLst>
          </p:cNvPr>
          <p:cNvSpPr>
            <a:spLocks/>
          </p:cNvSpPr>
          <p:nvPr/>
        </p:nvSpPr>
        <p:spPr bwMode="auto">
          <a:xfrm>
            <a:off x="1568368" y="3492384"/>
            <a:ext cx="9056057" cy="274547"/>
          </a:xfrm>
          <a:custGeom>
            <a:avLst/>
            <a:gdLst>
              <a:gd name="T0" fmla="*/ 6778 w 6795"/>
              <a:gd name="T1" fmla="*/ 111 h 206"/>
              <a:gd name="T2" fmla="*/ 6343 w 6795"/>
              <a:gd name="T3" fmla="*/ 206 h 206"/>
              <a:gd name="T4" fmla="*/ 6327 w 6795"/>
              <a:gd name="T5" fmla="*/ 111 h 206"/>
              <a:gd name="T6" fmla="*/ 5892 w 6795"/>
              <a:gd name="T7" fmla="*/ 206 h 206"/>
              <a:gd name="T8" fmla="*/ 5875 w 6795"/>
              <a:gd name="T9" fmla="*/ 111 h 206"/>
              <a:gd name="T10" fmla="*/ 5440 w 6795"/>
              <a:gd name="T11" fmla="*/ 206 h 206"/>
              <a:gd name="T12" fmla="*/ 5423 w 6795"/>
              <a:gd name="T13" fmla="*/ 111 h 206"/>
              <a:gd name="T14" fmla="*/ 4988 w 6795"/>
              <a:gd name="T15" fmla="*/ 206 h 206"/>
              <a:gd name="T16" fmla="*/ 4972 w 6795"/>
              <a:gd name="T17" fmla="*/ 111 h 206"/>
              <a:gd name="T18" fmla="*/ 4536 w 6795"/>
              <a:gd name="T19" fmla="*/ 206 h 206"/>
              <a:gd name="T20" fmla="*/ 4520 w 6795"/>
              <a:gd name="T21" fmla="*/ 111 h 206"/>
              <a:gd name="T22" fmla="*/ 4085 w 6795"/>
              <a:gd name="T23" fmla="*/ 206 h 206"/>
              <a:gd name="T24" fmla="*/ 4068 w 6795"/>
              <a:gd name="T25" fmla="*/ 111 h 206"/>
              <a:gd name="T26" fmla="*/ 3633 w 6795"/>
              <a:gd name="T27" fmla="*/ 206 h 206"/>
              <a:gd name="T28" fmla="*/ 3614 w 6795"/>
              <a:gd name="T29" fmla="*/ 111 h 206"/>
              <a:gd name="T30" fmla="*/ 3181 w 6795"/>
              <a:gd name="T31" fmla="*/ 206 h 206"/>
              <a:gd name="T32" fmla="*/ 3162 w 6795"/>
              <a:gd name="T33" fmla="*/ 111 h 206"/>
              <a:gd name="T34" fmla="*/ 2727 w 6795"/>
              <a:gd name="T35" fmla="*/ 206 h 206"/>
              <a:gd name="T36" fmla="*/ 2711 w 6795"/>
              <a:gd name="T37" fmla="*/ 111 h 206"/>
              <a:gd name="T38" fmla="*/ 2275 w 6795"/>
              <a:gd name="T39" fmla="*/ 206 h 206"/>
              <a:gd name="T40" fmla="*/ 2259 w 6795"/>
              <a:gd name="T41" fmla="*/ 111 h 206"/>
              <a:gd name="T42" fmla="*/ 1824 w 6795"/>
              <a:gd name="T43" fmla="*/ 206 h 206"/>
              <a:gd name="T44" fmla="*/ 1807 w 6795"/>
              <a:gd name="T45" fmla="*/ 111 h 206"/>
              <a:gd name="T46" fmla="*/ 1372 w 6795"/>
              <a:gd name="T47" fmla="*/ 206 h 206"/>
              <a:gd name="T48" fmla="*/ 1355 w 6795"/>
              <a:gd name="T49" fmla="*/ 111 h 206"/>
              <a:gd name="T50" fmla="*/ 920 w 6795"/>
              <a:gd name="T51" fmla="*/ 206 h 206"/>
              <a:gd name="T52" fmla="*/ 904 w 6795"/>
              <a:gd name="T53" fmla="*/ 111 h 206"/>
              <a:gd name="T54" fmla="*/ 469 w 6795"/>
              <a:gd name="T55" fmla="*/ 206 h 206"/>
              <a:gd name="T56" fmla="*/ 452 w 6795"/>
              <a:gd name="T57" fmla="*/ 111 h 206"/>
              <a:gd name="T58" fmla="*/ 17 w 6795"/>
              <a:gd name="T59" fmla="*/ 206 h 206"/>
              <a:gd name="T60" fmla="*/ 0 w 6795"/>
              <a:gd name="T61" fmla="*/ 0 h 206"/>
              <a:gd name="T62" fmla="*/ 17 w 6795"/>
              <a:gd name="T63" fmla="*/ 97 h 206"/>
              <a:gd name="T64" fmla="*/ 452 w 6795"/>
              <a:gd name="T65" fmla="*/ 0 h 206"/>
              <a:gd name="T66" fmla="*/ 469 w 6795"/>
              <a:gd name="T67" fmla="*/ 97 h 206"/>
              <a:gd name="T68" fmla="*/ 904 w 6795"/>
              <a:gd name="T69" fmla="*/ 0 h 206"/>
              <a:gd name="T70" fmla="*/ 920 w 6795"/>
              <a:gd name="T71" fmla="*/ 97 h 206"/>
              <a:gd name="T72" fmla="*/ 1355 w 6795"/>
              <a:gd name="T73" fmla="*/ 0 h 206"/>
              <a:gd name="T74" fmla="*/ 1372 w 6795"/>
              <a:gd name="T75" fmla="*/ 97 h 206"/>
              <a:gd name="T76" fmla="*/ 1807 w 6795"/>
              <a:gd name="T77" fmla="*/ 0 h 206"/>
              <a:gd name="T78" fmla="*/ 1824 w 6795"/>
              <a:gd name="T79" fmla="*/ 97 h 206"/>
              <a:gd name="T80" fmla="*/ 2259 w 6795"/>
              <a:gd name="T81" fmla="*/ 0 h 206"/>
              <a:gd name="T82" fmla="*/ 2275 w 6795"/>
              <a:gd name="T83" fmla="*/ 97 h 206"/>
              <a:gd name="T84" fmla="*/ 2711 w 6795"/>
              <a:gd name="T85" fmla="*/ 0 h 206"/>
              <a:gd name="T86" fmla="*/ 2727 w 6795"/>
              <a:gd name="T87" fmla="*/ 97 h 206"/>
              <a:gd name="T88" fmla="*/ 3162 w 6795"/>
              <a:gd name="T89" fmla="*/ 0 h 206"/>
              <a:gd name="T90" fmla="*/ 3181 w 6795"/>
              <a:gd name="T91" fmla="*/ 97 h 206"/>
              <a:gd name="T92" fmla="*/ 3614 w 6795"/>
              <a:gd name="T93" fmla="*/ 0 h 206"/>
              <a:gd name="T94" fmla="*/ 3633 w 6795"/>
              <a:gd name="T95" fmla="*/ 97 h 206"/>
              <a:gd name="T96" fmla="*/ 4068 w 6795"/>
              <a:gd name="T97" fmla="*/ 0 h 206"/>
              <a:gd name="T98" fmla="*/ 4085 w 6795"/>
              <a:gd name="T99" fmla="*/ 97 h 206"/>
              <a:gd name="T100" fmla="*/ 4520 w 6795"/>
              <a:gd name="T101" fmla="*/ 0 h 206"/>
              <a:gd name="T102" fmla="*/ 4536 w 6795"/>
              <a:gd name="T103" fmla="*/ 97 h 206"/>
              <a:gd name="T104" fmla="*/ 4972 w 6795"/>
              <a:gd name="T105" fmla="*/ 0 h 206"/>
              <a:gd name="T106" fmla="*/ 4988 w 6795"/>
              <a:gd name="T107" fmla="*/ 97 h 206"/>
              <a:gd name="T108" fmla="*/ 5423 w 6795"/>
              <a:gd name="T109" fmla="*/ 0 h 206"/>
              <a:gd name="T110" fmla="*/ 5440 w 6795"/>
              <a:gd name="T111" fmla="*/ 97 h 206"/>
              <a:gd name="T112" fmla="*/ 5875 w 6795"/>
              <a:gd name="T113" fmla="*/ 0 h 206"/>
              <a:gd name="T114" fmla="*/ 5892 w 6795"/>
              <a:gd name="T115" fmla="*/ 97 h 206"/>
              <a:gd name="T116" fmla="*/ 6327 w 6795"/>
              <a:gd name="T117" fmla="*/ 0 h 206"/>
              <a:gd name="T118" fmla="*/ 6343 w 6795"/>
              <a:gd name="T119" fmla="*/ 97 h 206"/>
              <a:gd name="T120" fmla="*/ 6778 w 6795"/>
              <a:gd name="T121" fmla="*/ 0 h 206"/>
              <a:gd name="T122" fmla="*/ 6795 w 6795"/>
              <a:gd name="T1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95" h="206">
                <a:moveTo>
                  <a:pt x="6778" y="206"/>
                </a:moveTo>
                <a:lnTo>
                  <a:pt x="6778" y="111"/>
                </a:lnTo>
                <a:lnTo>
                  <a:pt x="6343" y="111"/>
                </a:lnTo>
                <a:lnTo>
                  <a:pt x="6343" y="206"/>
                </a:lnTo>
                <a:lnTo>
                  <a:pt x="6327" y="206"/>
                </a:lnTo>
                <a:lnTo>
                  <a:pt x="6327" y="111"/>
                </a:lnTo>
                <a:lnTo>
                  <a:pt x="5892" y="111"/>
                </a:lnTo>
                <a:lnTo>
                  <a:pt x="5892" y="206"/>
                </a:lnTo>
                <a:lnTo>
                  <a:pt x="5875" y="206"/>
                </a:lnTo>
                <a:lnTo>
                  <a:pt x="5875" y="111"/>
                </a:lnTo>
                <a:lnTo>
                  <a:pt x="5440" y="111"/>
                </a:lnTo>
                <a:lnTo>
                  <a:pt x="5440" y="206"/>
                </a:lnTo>
                <a:lnTo>
                  <a:pt x="5423" y="206"/>
                </a:lnTo>
                <a:lnTo>
                  <a:pt x="5423" y="111"/>
                </a:lnTo>
                <a:lnTo>
                  <a:pt x="4988" y="111"/>
                </a:lnTo>
                <a:lnTo>
                  <a:pt x="4988" y="206"/>
                </a:lnTo>
                <a:lnTo>
                  <a:pt x="4972" y="206"/>
                </a:lnTo>
                <a:lnTo>
                  <a:pt x="4972" y="111"/>
                </a:lnTo>
                <a:lnTo>
                  <a:pt x="4536" y="111"/>
                </a:lnTo>
                <a:lnTo>
                  <a:pt x="4536" y="206"/>
                </a:lnTo>
                <a:lnTo>
                  <a:pt x="4520" y="206"/>
                </a:lnTo>
                <a:lnTo>
                  <a:pt x="4520" y="111"/>
                </a:lnTo>
                <a:lnTo>
                  <a:pt x="4085" y="111"/>
                </a:lnTo>
                <a:lnTo>
                  <a:pt x="4085" y="206"/>
                </a:lnTo>
                <a:lnTo>
                  <a:pt x="4068" y="206"/>
                </a:lnTo>
                <a:lnTo>
                  <a:pt x="4068" y="111"/>
                </a:lnTo>
                <a:lnTo>
                  <a:pt x="3633" y="111"/>
                </a:lnTo>
                <a:lnTo>
                  <a:pt x="3633" y="206"/>
                </a:lnTo>
                <a:lnTo>
                  <a:pt x="3614" y="206"/>
                </a:lnTo>
                <a:lnTo>
                  <a:pt x="3614" y="111"/>
                </a:lnTo>
                <a:lnTo>
                  <a:pt x="3181" y="111"/>
                </a:lnTo>
                <a:lnTo>
                  <a:pt x="3181" y="206"/>
                </a:lnTo>
                <a:lnTo>
                  <a:pt x="3162" y="206"/>
                </a:lnTo>
                <a:lnTo>
                  <a:pt x="3162" y="111"/>
                </a:lnTo>
                <a:lnTo>
                  <a:pt x="2727" y="111"/>
                </a:lnTo>
                <a:lnTo>
                  <a:pt x="2727" y="206"/>
                </a:lnTo>
                <a:lnTo>
                  <a:pt x="2711" y="206"/>
                </a:lnTo>
                <a:lnTo>
                  <a:pt x="2711" y="111"/>
                </a:lnTo>
                <a:lnTo>
                  <a:pt x="2275" y="111"/>
                </a:lnTo>
                <a:lnTo>
                  <a:pt x="2275" y="206"/>
                </a:lnTo>
                <a:lnTo>
                  <a:pt x="2259" y="206"/>
                </a:lnTo>
                <a:lnTo>
                  <a:pt x="2259" y="111"/>
                </a:lnTo>
                <a:lnTo>
                  <a:pt x="1824" y="111"/>
                </a:lnTo>
                <a:lnTo>
                  <a:pt x="1824" y="206"/>
                </a:lnTo>
                <a:lnTo>
                  <a:pt x="1807" y="206"/>
                </a:lnTo>
                <a:lnTo>
                  <a:pt x="1807" y="111"/>
                </a:lnTo>
                <a:lnTo>
                  <a:pt x="1372" y="111"/>
                </a:lnTo>
                <a:lnTo>
                  <a:pt x="1372" y="206"/>
                </a:lnTo>
                <a:lnTo>
                  <a:pt x="1355" y="206"/>
                </a:lnTo>
                <a:lnTo>
                  <a:pt x="1355" y="111"/>
                </a:lnTo>
                <a:lnTo>
                  <a:pt x="920" y="111"/>
                </a:lnTo>
                <a:lnTo>
                  <a:pt x="920" y="206"/>
                </a:lnTo>
                <a:lnTo>
                  <a:pt x="904" y="206"/>
                </a:lnTo>
                <a:lnTo>
                  <a:pt x="904" y="111"/>
                </a:lnTo>
                <a:lnTo>
                  <a:pt x="469" y="111"/>
                </a:lnTo>
                <a:lnTo>
                  <a:pt x="469" y="206"/>
                </a:lnTo>
                <a:lnTo>
                  <a:pt x="452" y="206"/>
                </a:lnTo>
                <a:lnTo>
                  <a:pt x="452" y="111"/>
                </a:lnTo>
                <a:lnTo>
                  <a:pt x="17" y="111"/>
                </a:lnTo>
                <a:lnTo>
                  <a:pt x="17" y="206"/>
                </a:lnTo>
                <a:lnTo>
                  <a:pt x="0" y="206"/>
                </a:lnTo>
                <a:lnTo>
                  <a:pt x="0" y="0"/>
                </a:lnTo>
                <a:lnTo>
                  <a:pt x="17" y="0"/>
                </a:lnTo>
                <a:lnTo>
                  <a:pt x="17" y="97"/>
                </a:lnTo>
                <a:lnTo>
                  <a:pt x="452" y="97"/>
                </a:lnTo>
                <a:lnTo>
                  <a:pt x="452" y="0"/>
                </a:lnTo>
                <a:lnTo>
                  <a:pt x="469" y="0"/>
                </a:lnTo>
                <a:lnTo>
                  <a:pt x="469" y="97"/>
                </a:lnTo>
                <a:lnTo>
                  <a:pt x="904" y="97"/>
                </a:lnTo>
                <a:lnTo>
                  <a:pt x="904" y="0"/>
                </a:lnTo>
                <a:lnTo>
                  <a:pt x="920" y="0"/>
                </a:lnTo>
                <a:lnTo>
                  <a:pt x="920" y="97"/>
                </a:lnTo>
                <a:lnTo>
                  <a:pt x="1355" y="97"/>
                </a:lnTo>
                <a:lnTo>
                  <a:pt x="1355" y="0"/>
                </a:lnTo>
                <a:lnTo>
                  <a:pt x="1372" y="0"/>
                </a:lnTo>
                <a:lnTo>
                  <a:pt x="1372" y="97"/>
                </a:lnTo>
                <a:lnTo>
                  <a:pt x="1807" y="97"/>
                </a:lnTo>
                <a:lnTo>
                  <a:pt x="1807" y="0"/>
                </a:lnTo>
                <a:lnTo>
                  <a:pt x="1824" y="0"/>
                </a:lnTo>
                <a:lnTo>
                  <a:pt x="1824" y="97"/>
                </a:lnTo>
                <a:lnTo>
                  <a:pt x="2259" y="97"/>
                </a:lnTo>
                <a:lnTo>
                  <a:pt x="2259" y="0"/>
                </a:lnTo>
                <a:lnTo>
                  <a:pt x="2275" y="0"/>
                </a:lnTo>
                <a:lnTo>
                  <a:pt x="2275" y="97"/>
                </a:lnTo>
                <a:lnTo>
                  <a:pt x="2711" y="97"/>
                </a:lnTo>
                <a:lnTo>
                  <a:pt x="2711" y="0"/>
                </a:lnTo>
                <a:lnTo>
                  <a:pt x="2727" y="0"/>
                </a:lnTo>
                <a:lnTo>
                  <a:pt x="2727" y="97"/>
                </a:lnTo>
                <a:lnTo>
                  <a:pt x="3162" y="97"/>
                </a:lnTo>
                <a:lnTo>
                  <a:pt x="3162" y="0"/>
                </a:lnTo>
                <a:lnTo>
                  <a:pt x="3181" y="0"/>
                </a:lnTo>
                <a:lnTo>
                  <a:pt x="3181" y="97"/>
                </a:lnTo>
                <a:lnTo>
                  <a:pt x="3614" y="97"/>
                </a:lnTo>
                <a:lnTo>
                  <a:pt x="3614" y="0"/>
                </a:lnTo>
                <a:lnTo>
                  <a:pt x="3633" y="0"/>
                </a:lnTo>
                <a:lnTo>
                  <a:pt x="3633" y="97"/>
                </a:lnTo>
                <a:lnTo>
                  <a:pt x="4068" y="97"/>
                </a:lnTo>
                <a:lnTo>
                  <a:pt x="4068" y="0"/>
                </a:lnTo>
                <a:lnTo>
                  <a:pt x="4085" y="0"/>
                </a:lnTo>
                <a:lnTo>
                  <a:pt x="4085" y="97"/>
                </a:lnTo>
                <a:lnTo>
                  <a:pt x="4520" y="97"/>
                </a:lnTo>
                <a:lnTo>
                  <a:pt x="4520" y="0"/>
                </a:lnTo>
                <a:lnTo>
                  <a:pt x="4536" y="0"/>
                </a:lnTo>
                <a:lnTo>
                  <a:pt x="4536" y="97"/>
                </a:lnTo>
                <a:lnTo>
                  <a:pt x="4972" y="97"/>
                </a:lnTo>
                <a:lnTo>
                  <a:pt x="4972" y="0"/>
                </a:lnTo>
                <a:lnTo>
                  <a:pt x="4988" y="0"/>
                </a:lnTo>
                <a:lnTo>
                  <a:pt x="4988" y="97"/>
                </a:lnTo>
                <a:lnTo>
                  <a:pt x="5423" y="97"/>
                </a:lnTo>
                <a:lnTo>
                  <a:pt x="5423" y="0"/>
                </a:lnTo>
                <a:lnTo>
                  <a:pt x="5440" y="0"/>
                </a:lnTo>
                <a:lnTo>
                  <a:pt x="5440" y="97"/>
                </a:lnTo>
                <a:lnTo>
                  <a:pt x="5875" y="97"/>
                </a:lnTo>
                <a:lnTo>
                  <a:pt x="5875" y="0"/>
                </a:lnTo>
                <a:lnTo>
                  <a:pt x="5892" y="0"/>
                </a:lnTo>
                <a:lnTo>
                  <a:pt x="5892" y="97"/>
                </a:lnTo>
                <a:lnTo>
                  <a:pt x="6327" y="97"/>
                </a:lnTo>
                <a:lnTo>
                  <a:pt x="6327" y="0"/>
                </a:lnTo>
                <a:lnTo>
                  <a:pt x="6343" y="0"/>
                </a:lnTo>
                <a:lnTo>
                  <a:pt x="6343" y="97"/>
                </a:lnTo>
                <a:lnTo>
                  <a:pt x="6778" y="97"/>
                </a:lnTo>
                <a:lnTo>
                  <a:pt x="6778" y="0"/>
                </a:lnTo>
                <a:lnTo>
                  <a:pt x="6795" y="0"/>
                </a:lnTo>
                <a:lnTo>
                  <a:pt x="6795" y="206"/>
                </a:lnTo>
                <a:lnTo>
                  <a:pt x="6778" y="206"/>
                </a:lnTo>
                <a:close/>
              </a:path>
            </a:pathLst>
          </a:custGeom>
          <a:solidFill>
            <a:srgbClr val="EBF7C4"/>
          </a:solidFill>
          <a:ln>
            <a:noFill/>
          </a:ln>
        </p:spPr>
        <p:txBody>
          <a:bodyPr vert="horz" wrap="square" lIns="45715" tIns="22857" rIns="45715" bIns="22857"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2" name="Oval 51">
            <a:extLst>
              <a:ext uri="{FF2B5EF4-FFF2-40B4-BE49-F238E27FC236}">
                <a16:creationId xmlns:a16="http://schemas.microsoft.com/office/drawing/2014/main" id="{3A62628A-C11F-44B0-87E0-949E71902F68}"/>
              </a:ext>
            </a:extLst>
          </p:cNvPr>
          <p:cNvSpPr>
            <a:spLocks noChangeArrowheads="1"/>
          </p:cNvSpPr>
          <p:nvPr/>
        </p:nvSpPr>
        <p:spPr bwMode="auto">
          <a:xfrm>
            <a:off x="3204989" y="3451068"/>
            <a:ext cx="362509" cy="363841"/>
          </a:xfrm>
          <a:prstGeom prst="ellipse">
            <a:avLst/>
          </a:prstGeom>
          <a:solidFill>
            <a:srgbClr val="FF682D"/>
          </a:solidFill>
          <a:ln>
            <a:noFill/>
          </a:ln>
        </p:spPr>
        <p:txBody>
          <a:bodyPr vert="horz" wrap="square" lIns="45715" tIns="22857" rIns="45715" bIns="22857"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3" name="Oval 52">
            <a:extLst>
              <a:ext uri="{FF2B5EF4-FFF2-40B4-BE49-F238E27FC236}">
                <a16:creationId xmlns:a16="http://schemas.microsoft.com/office/drawing/2014/main" id="{E96F3D79-EBBC-4246-9C09-0993C88C5EDF}"/>
              </a:ext>
            </a:extLst>
          </p:cNvPr>
          <p:cNvSpPr>
            <a:spLocks noChangeArrowheads="1"/>
          </p:cNvSpPr>
          <p:nvPr/>
        </p:nvSpPr>
        <p:spPr bwMode="auto">
          <a:xfrm>
            <a:off x="5013535" y="3451068"/>
            <a:ext cx="362509" cy="363841"/>
          </a:xfrm>
          <a:prstGeom prst="ellipse">
            <a:avLst/>
          </a:prstGeom>
          <a:solidFill>
            <a:srgbClr val="FFA000"/>
          </a:solidFill>
          <a:ln>
            <a:noFill/>
          </a:ln>
        </p:spPr>
        <p:txBody>
          <a:bodyPr vert="horz" wrap="square" lIns="45715" tIns="22857" rIns="45715" bIns="22857"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4" name="Oval 53">
            <a:extLst>
              <a:ext uri="{FF2B5EF4-FFF2-40B4-BE49-F238E27FC236}">
                <a16:creationId xmlns:a16="http://schemas.microsoft.com/office/drawing/2014/main" id="{93B48194-29D4-4C7D-BE9C-1A711195052D}"/>
              </a:ext>
            </a:extLst>
          </p:cNvPr>
          <p:cNvSpPr>
            <a:spLocks noChangeArrowheads="1"/>
          </p:cNvSpPr>
          <p:nvPr/>
        </p:nvSpPr>
        <p:spPr bwMode="auto">
          <a:xfrm>
            <a:off x="6819416" y="3451068"/>
            <a:ext cx="366507" cy="363841"/>
          </a:xfrm>
          <a:prstGeom prst="ellipse">
            <a:avLst/>
          </a:prstGeom>
          <a:solidFill>
            <a:srgbClr val="513D69"/>
          </a:solidFill>
          <a:ln>
            <a:noFill/>
          </a:ln>
        </p:spPr>
        <p:txBody>
          <a:bodyPr vert="horz" wrap="square" lIns="45715" tIns="22857" rIns="45715" bIns="22857"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5" name="Oval 54">
            <a:extLst>
              <a:ext uri="{FF2B5EF4-FFF2-40B4-BE49-F238E27FC236}">
                <a16:creationId xmlns:a16="http://schemas.microsoft.com/office/drawing/2014/main" id="{722FD3E6-4D08-499D-98AA-DA71A156B590}"/>
              </a:ext>
            </a:extLst>
          </p:cNvPr>
          <p:cNvSpPr>
            <a:spLocks noChangeArrowheads="1"/>
          </p:cNvSpPr>
          <p:nvPr/>
        </p:nvSpPr>
        <p:spPr bwMode="auto">
          <a:xfrm>
            <a:off x="8629294" y="3451068"/>
            <a:ext cx="365174" cy="363841"/>
          </a:xfrm>
          <a:prstGeom prst="ellipse">
            <a:avLst/>
          </a:prstGeom>
          <a:solidFill>
            <a:schemeClr val="accent1"/>
          </a:solidFill>
          <a:ln>
            <a:noFill/>
          </a:ln>
        </p:spPr>
        <p:txBody>
          <a:bodyPr vert="horz" wrap="square" lIns="45715" tIns="22857" rIns="45715" bIns="22857"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1612" b="0" i="0" u="none" strike="noStrike" kern="0" cap="none" spc="0" normalizeH="0" baseline="0" noProof="0" dirty="0">
              <a:ln>
                <a:noFill/>
              </a:ln>
              <a:solidFill>
                <a:srgbClr val="445469"/>
              </a:solidFill>
              <a:effectLst/>
              <a:uLnTx/>
              <a:uFillTx/>
              <a:latin typeface="Roboto"/>
            </a:endParaRPr>
          </a:p>
        </p:txBody>
      </p:sp>
      <p:sp>
        <p:nvSpPr>
          <p:cNvPr id="56" name="Rectangle 55">
            <a:extLst>
              <a:ext uri="{FF2B5EF4-FFF2-40B4-BE49-F238E27FC236}">
                <a16:creationId xmlns:a16="http://schemas.microsoft.com/office/drawing/2014/main" id="{97BBBFF2-D3B6-47BB-97BF-9283AD7D7FE2}"/>
              </a:ext>
            </a:extLst>
          </p:cNvPr>
          <p:cNvSpPr/>
          <p:nvPr/>
        </p:nvSpPr>
        <p:spPr>
          <a:xfrm>
            <a:off x="2471360" y="3906870"/>
            <a:ext cx="1800447" cy="748795"/>
          </a:xfrm>
          <a:prstGeom prst="rect">
            <a:avLst/>
          </a:prstGeom>
        </p:spPr>
        <p:txBody>
          <a:bodyPr wrap="square">
            <a:spAutoFit/>
          </a:bodyPr>
          <a:lstStyle/>
          <a:p>
            <a:pPr algn="ctr" defTabSz="1088548">
              <a:buClr>
                <a:srgbClr val="C00000"/>
              </a:buClr>
            </a:pPr>
            <a:r>
              <a:rPr lang="en-US" sz="1600" dirty="0">
                <a:solidFill>
                  <a:srgbClr val="FF682D"/>
                </a:solidFill>
                <a:latin typeface="Prometo" panose="020B0604030203060203" pitchFamily="34" charset="0"/>
                <a:ea typeface="Roboto Bold" pitchFamily="2" charset="0"/>
                <a:cs typeface="Arial" charset="0"/>
              </a:rPr>
              <a:t>01</a:t>
            </a:r>
          </a:p>
          <a:p>
            <a:pPr algn="ctr" defTabSz="1088548">
              <a:buClr>
                <a:srgbClr val="C00000"/>
              </a:buClr>
            </a:pPr>
            <a:r>
              <a:rPr lang="en-US" sz="1333" dirty="0">
                <a:solidFill>
                  <a:srgbClr val="FF682D"/>
                </a:solidFill>
                <a:latin typeface="Prometo" panose="020B0604030203060203" pitchFamily="34" charset="0"/>
                <a:ea typeface="Roboto Light" pitchFamily="2" charset="0"/>
              </a:rPr>
              <a:t>Define what AI, ML and DL are</a:t>
            </a:r>
          </a:p>
        </p:txBody>
      </p:sp>
      <p:sp>
        <p:nvSpPr>
          <p:cNvPr id="57" name="Rectangle 56">
            <a:extLst>
              <a:ext uri="{FF2B5EF4-FFF2-40B4-BE49-F238E27FC236}">
                <a16:creationId xmlns:a16="http://schemas.microsoft.com/office/drawing/2014/main" id="{DB2DEE88-C31A-476D-B4D5-5C7D4DC2A17F}"/>
              </a:ext>
            </a:extLst>
          </p:cNvPr>
          <p:cNvSpPr/>
          <p:nvPr/>
        </p:nvSpPr>
        <p:spPr>
          <a:xfrm>
            <a:off x="4294565" y="2382038"/>
            <a:ext cx="1800447" cy="953915"/>
          </a:xfrm>
          <a:prstGeom prst="rect">
            <a:avLst/>
          </a:prstGeom>
        </p:spPr>
        <p:txBody>
          <a:bodyPr wrap="square">
            <a:spAutoFit/>
          </a:bodyPr>
          <a:lstStyle/>
          <a:p>
            <a:pPr algn="ctr" defTabSz="1088548">
              <a:buClr>
                <a:srgbClr val="C00000"/>
              </a:buClr>
            </a:pPr>
            <a:r>
              <a:rPr lang="en-US" sz="1600" dirty="0">
                <a:solidFill>
                  <a:srgbClr val="FDAD00"/>
                </a:solidFill>
                <a:latin typeface="Prometo" panose="020B0604030203060203" pitchFamily="34" charset="0"/>
                <a:ea typeface="Roboto Bold" pitchFamily="2" charset="0"/>
                <a:cs typeface="Arial" charset="0"/>
              </a:rPr>
              <a:t>02</a:t>
            </a:r>
          </a:p>
          <a:p>
            <a:pPr algn="ctr" defTabSz="1088548">
              <a:buClr>
                <a:srgbClr val="C00000"/>
              </a:buClr>
            </a:pPr>
            <a:r>
              <a:rPr lang="en-US" sz="1333" dirty="0">
                <a:solidFill>
                  <a:srgbClr val="FDAD00"/>
                </a:solidFill>
                <a:latin typeface="Prometo" panose="020B0604030203060203" pitchFamily="34" charset="0"/>
                <a:ea typeface="Roboto Light" pitchFamily="2" charset="0"/>
              </a:rPr>
              <a:t>Core DL Concepts, terminology, and algorithms</a:t>
            </a:r>
          </a:p>
        </p:txBody>
      </p:sp>
      <p:sp>
        <p:nvSpPr>
          <p:cNvPr id="58" name="Rectangle 57">
            <a:extLst>
              <a:ext uri="{FF2B5EF4-FFF2-40B4-BE49-F238E27FC236}">
                <a16:creationId xmlns:a16="http://schemas.microsoft.com/office/drawing/2014/main" id="{3560CF3E-2774-4A04-808F-DA0B70D227BF}"/>
              </a:ext>
            </a:extLst>
          </p:cNvPr>
          <p:cNvSpPr/>
          <p:nvPr/>
        </p:nvSpPr>
        <p:spPr>
          <a:xfrm>
            <a:off x="7924985" y="2619638"/>
            <a:ext cx="1800447" cy="748795"/>
          </a:xfrm>
          <a:prstGeom prst="rect">
            <a:avLst/>
          </a:prstGeom>
        </p:spPr>
        <p:txBody>
          <a:bodyPr wrap="square">
            <a:spAutoFit/>
          </a:bodyPr>
          <a:lstStyle/>
          <a:p>
            <a:pPr algn="ctr" defTabSz="1088548">
              <a:buClr>
                <a:srgbClr val="C00000"/>
              </a:buClr>
            </a:pPr>
            <a:r>
              <a:rPr lang="en-US" sz="1600" dirty="0">
                <a:solidFill>
                  <a:srgbClr val="4472C4"/>
                </a:solidFill>
                <a:latin typeface="Prometo" panose="020B0604030203060203" pitchFamily="34" charset="0"/>
                <a:ea typeface="Roboto Bold" pitchFamily="2" charset="0"/>
                <a:cs typeface="Arial" charset="0"/>
              </a:rPr>
              <a:t>04</a:t>
            </a:r>
          </a:p>
          <a:p>
            <a:pPr algn="ctr" defTabSz="1088548">
              <a:buClr>
                <a:srgbClr val="C00000"/>
              </a:buClr>
            </a:pPr>
            <a:r>
              <a:rPr lang="en-US" sz="1333" dirty="0">
                <a:solidFill>
                  <a:srgbClr val="4472C4"/>
                </a:solidFill>
                <a:latin typeface="Prometo" panose="020B0604030203060203" pitchFamily="34" charset="0"/>
                <a:ea typeface="Roboto Light" pitchFamily="2" charset="0"/>
              </a:rPr>
              <a:t>Develop our first DL application</a:t>
            </a:r>
          </a:p>
        </p:txBody>
      </p:sp>
      <p:sp>
        <p:nvSpPr>
          <p:cNvPr id="59" name="Rectangle 58">
            <a:extLst>
              <a:ext uri="{FF2B5EF4-FFF2-40B4-BE49-F238E27FC236}">
                <a16:creationId xmlns:a16="http://schemas.microsoft.com/office/drawing/2014/main" id="{50021D33-1198-4F25-85CF-E5CBB386BE7D}"/>
              </a:ext>
            </a:extLst>
          </p:cNvPr>
          <p:cNvSpPr/>
          <p:nvPr/>
        </p:nvSpPr>
        <p:spPr>
          <a:xfrm>
            <a:off x="6106397" y="3900206"/>
            <a:ext cx="1800447" cy="543675"/>
          </a:xfrm>
          <a:prstGeom prst="rect">
            <a:avLst/>
          </a:prstGeom>
        </p:spPr>
        <p:txBody>
          <a:bodyPr wrap="square">
            <a:spAutoFit/>
          </a:bodyPr>
          <a:lstStyle/>
          <a:p>
            <a:pPr algn="ctr" defTabSz="1088548">
              <a:buClr>
                <a:srgbClr val="C00000"/>
              </a:buClr>
            </a:pPr>
            <a:r>
              <a:rPr lang="en-US" sz="1600" dirty="0">
                <a:solidFill>
                  <a:srgbClr val="513D69"/>
                </a:solidFill>
                <a:latin typeface="Prometo" panose="020B0604030203060203" pitchFamily="34" charset="0"/>
                <a:ea typeface="Roboto Bold" pitchFamily="2" charset="0"/>
                <a:cs typeface="Arial" charset="0"/>
              </a:rPr>
              <a:t>03</a:t>
            </a:r>
          </a:p>
          <a:p>
            <a:pPr algn="ctr" defTabSz="1088548">
              <a:buClr>
                <a:srgbClr val="C00000"/>
              </a:buClr>
            </a:pPr>
            <a:r>
              <a:rPr lang="en-US" sz="1333" dirty="0">
                <a:solidFill>
                  <a:srgbClr val="513D69"/>
                </a:solidFill>
                <a:latin typeface="Prometo" panose="020B0604030203060203" pitchFamily="34" charset="0"/>
                <a:ea typeface="Roboto Light" pitchFamily="2" charset="0"/>
              </a:rPr>
              <a:t>Ways of using AI </a:t>
            </a:r>
          </a:p>
        </p:txBody>
      </p:sp>
      <p:grpSp>
        <p:nvGrpSpPr>
          <p:cNvPr id="60" name="Group 182">
            <a:extLst>
              <a:ext uri="{FF2B5EF4-FFF2-40B4-BE49-F238E27FC236}">
                <a16:creationId xmlns:a16="http://schemas.microsoft.com/office/drawing/2014/main" id="{4829BF15-EB9B-4111-A635-656525BD529F}"/>
              </a:ext>
            </a:extLst>
          </p:cNvPr>
          <p:cNvGrpSpPr>
            <a:grpSpLocks noChangeAspect="1"/>
          </p:cNvGrpSpPr>
          <p:nvPr/>
        </p:nvGrpSpPr>
        <p:grpSpPr bwMode="auto">
          <a:xfrm>
            <a:off x="5067579" y="4479583"/>
            <a:ext cx="258419" cy="492877"/>
            <a:chOff x="4306" y="457"/>
            <a:chExt cx="2912" cy="5554"/>
          </a:xfrm>
          <a:solidFill>
            <a:srgbClr val="FFA000"/>
          </a:solidFill>
        </p:grpSpPr>
        <p:sp>
          <p:nvSpPr>
            <p:cNvPr id="61" name="Freeform 183">
              <a:extLst>
                <a:ext uri="{FF2B5EF4-FFF2-40B4-BE49-F238E27FC236}">
                  <a16:creationId xmlns:a16="http://schemas.microsoft.com/office/drawing/2014/main" id="{E4113133-C6C4-4DAD-B933-9B253274A73A}"/>
                </a:ext>
              </a:extLst>
            </p:cNvPr>
            <p:cNvSpPr>
              <a:spLocks noEditPoints="1"/>
            </p:cNvSpPr>
            <p:nvPr/>
          </p:nvSpPr>
          <p:spPr bwMode="auto">
            <a:xfrm>
              <a:off x="4306" y="457"/>
              <a:ext cx="2912" cy="4830"/>
            </a:xfrm>
            <a:custGeom>
              <a:avLst/>
              <a:gdLst>
                <a:gd name="T0" fmla="*/ 1066 w 1230"/>
                <a:gd name="T1" fmla="*/ 1172 h 2042"/>
                <a:gd name="T2" fmla="*/ 650 w 1230"/>
                <a:gd name="T3" fmla="*/ 19 h 2042"/>
                <a:gd name="T4" fmla="*/ 580 w 1230"/>
                <a:gd name="T5" fmla="*/ 19 h 2042"/>
                <a:gd name="T6" fmla="*/ 165 w 1230"/>
                <a:gd name="T7" fmla="*/ 1172 h 2042"/>
                <a:gd name="T8" fmla="*/ 0 w 1230"/>
                <a:gd name="T9" fmla="*/ 1590 h 2042"/>
                <a:gd name="T10" fmla="*/ 170 w 1230"/>
                <a:gd name="T11" fmla="*/ 2014 h 2042"/>
                <a:gd name="T12" fmla="*/ 254 w 1230"/>
                <a:gd name="T13" fmla="*/ 1967 h 2042"/>
                <a:gd name="T14" fmla="*/ 241 w 1230"/>
                <a:gd name="T15" fmla="*/ 1872 h 2042"/>
                <a:gd name="T16" fmla="*/ 308 w 1230"/>
                <a:gd name="T17" fmla="*/ 1658 h 2042"/>
                <a:gd name="T18" fmla="*/ 332 w 1230"/>
                <a:gd name="T19" fmla="*/ 1665 h 2042"/>
                <a:gd name="T20" fmla="*/ 899 w 1230"/>
                <a:gd name="T21" fmla="*/ 1665 h 2042"/>
                <a:gd name="T22" fmla="*/ 922 w 1230"/>
                <a:gd name="T23" fmla="*/ 1658 h 2042"/>
                <a:gd name="T24" fmla="*/ 989 w 1230"/>
                <a:gd name="T25" fmla="*/ 1872 h 2042"/>
                <a:gd name="T26" fmla="*/ 976 w 1230"/>
                <a:gd name="T27" fmla="*/ 1967 h 2042"/>
                <a:gd name="T28" fmla="*/ 1061 w 1230"/>
                <a:gd name="T29" fmla="*/ 2014 h 2042"/>
                <a:gd name="T30" fmla="*/ 1230 w 1230"/>
                <a:gd name="T31" fmla="*/ 1590 h 2042"/>
                <a:gd name="T32" fmla="*/ 1066 w 1230"/>
                <a:gd name="T33" fmla="*/ 1172 h 2042"/>
                <a:gd name="T34" fmla="*/ 615 w 1230"/>
                <a:gd name="T35" fmla="*/ 126 h 2042"/>
                <a:gd name="T36" fmla="*/ 833 w 1230"/>
                <a:gd name="T37" fmla="*/ 444 h 2042"/>
                <a:gd name="T38" fmla="*/ 397 w 1230"/>
                <a:gd name="T39" fmla="*/ 444 h 2042"/>
                <a:gd name="T40" fmla="*/ 615 w 1230"/>
                <a:gd name="T41" fmla="*/ 126 h 2042"/>
                <a:gd name="T42" fmla="*/ 146 w 1230"/>
                <a:gd name="T43" fmla="*/ 1804 h 2042"/>
                <a:gd name="T44" fmla="*/ 100 w 1230"/>
                <a:gd name="T45" fmla="*/ 1590 h 2042"/>
                <a:gd name="T46" fmla="*/ 184 w 1230"/>
                <a:gd name="T47" fmla="*/ 1308 h 2042"/>
                <a:gd name="T48" fmla="*/ 256 w 1230"/>
                <a:gd name="T49" fmla="*/ 1563 h 2042"/>
                <a:gd name="T50" fmla="*/ 146 w 1230"/>
                <a:gd name="T51" fmla="*/ 1804 h 2042"/>
                <a:gd name="T52" fmla="*/ 866 w 1230"/>
                <a:gd name="T53" fmla="*/ 1565 h 2042"/>
                <a:gd name="T54" fmla="*/ 364 w 1230"/>
                <a:gd name="T55" fmla="*/ 1565 h 2042"/>
                <a:gd name="T56" fmla="*/ 353 w 1230"/>
                <a:gd name="T57" fmla="*/ 542 h 2042"/>
                <a:gd name="T58" fmla="*/ 877 w 1230"/>
                <a:gd name="T59" fmla="*/ 542 h 2042"/>
                <a:gd name="T60" fmla="*/ 866 w 1230"/>
                <a:gd name="T61" fmla="*/ 1565 h 2042"/>
                <a:gd name="T62" fmla="*/ 974 w 1230"/>
                <a:gd name="T63" fmla="*/ 1563 h 2042"/>
                <a:gd name="T64" fmla="*/ 1047 w 1230"/>
                <a:gd name="T65" fmla="*/ 1308 h 2042"/>
                <a:gd name="T66" fmla="*/ 1130 w 1230"/>
                <a:gd name="T67" fmla="*/ 1590 h 2042"/>
                <a:gd name="T68" fmla="*/ 1084 w 1230"/>
                <a:gd name="T69" fmla="*/ 1804 h 2042"/>
                <a:gd name="T70" fmla="*/ 974 w 1230"/>
                <a:gd name="T71" fmla="*/ 1563 h 2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0" h="2042">
                  <a:moveTo>
                    <a:pt x="1066" y="1172"/>
                  </a:moveTo>
                  <a:cubicBezTo>
                    <a:pt x="1104" y="753"/>
                    <a:pt x="957" y="326"/>
                    <a:pt x="650" y="19"/>
                  </a:cubicBezTo>
                  <a:cubicBezTo>
                    <a:pt x="632" y="0"/>
                    <a:pt x="599" y="0"/>
                    <a:pt x="580" y="19"/>
                  </a:cubicBezTo>
                  <a:cubicBezTo>
                    <a:pt x="273" y="326"/>
                    <a:pt x="127" y="752"/>
                    <a:pt x="165" y="1172"/>
                  </a:cubicBezTo>
                  <a:cubicBezTo>
                    <a:pt x="58" y="1286"/>
                    <a:pt x="0" y="1433"/>
                    <a:pt x="0" y="1590"/>
                  </a:cubicBezTo>
                  <a:cubicBezTo>
                    <a:pt x="0" y="1748"/>
                    <a:pt x="60" y="1899"/>
                    <a:pt x="170" y="2014"/>
                  </a:cubicBezTo>
                  <a:cubicBezTo>
                    <a:pt x="197" y="2042"/>
                    <a:pt x="265" y="2029"/>
                    <a:pt x="254" y="1967"/>
                  </a:cubicBezTo>
                  <a:cubicBezTo>
                    <a:pt x="248" y="1934"/>
                    <a:pt x="241" y="1903"/>
                    <a:pt x="241" y="1872"/>
                  </a:cubicBezTo>
                  <a:cubicBezTo>
                    <a:pt x="241" y="1794"/>
                    <a:pt x="265" y="1721"/>
                    <a:pt x="308" y="1658"/>
                  </a:cubicBezTo>
                  <a:cubicBezTo>
                    <a:pt x="315" y="1662"/>
                    <a:pt x="323" y="1665"/>
                    <a:pt x="332" y="1665"/>
                  </a:cubicBezTo>
                  <a:cubicBezTo>
                    <a:pt x="899" y="1665"/>
                    <a:pt x="899" y="1665"/>
                    <a:pt x="899" y="1665"/>
                  </a:cubicBezTo>
                  <a:cubicBezTo>
                    <a:pt x="907" y="1665"/>
                    <a:pt x="915" y="1662"/>
                    <a:pt x="922" y="1658"/>
                  </a:cubicBezTo>
                  <a:cubicBezTo>
                    <a:pt x="966" y="1721"/>
                    <a:pt x="989" y="1794"/>
                    <a:pt x="989" y="1872"/>
                  </a:cubicBezTo>
                  <a:cubicBezTo>
                    <a:pt x="989" y="1903"/>
                    <a:pt x="981" y="1934"/>
                    <a:pt x="976" y="1967"/>
                  </a:cubicBezTo>
                  <a:cubicBezTo>
                    <a:pt x="966" y="2036"/>
                    <a:pt x="1038" y="2038"/>
                    <a:pt x="1061" y="2014"/>
                  </a:cubicBezTo>
                  <a:cubicBezTo>
                    <a:pt x="1170" y="1898"/>
                    <a:pt x="1230" y="1748"/>
                    <a:pt x="1230" y="1590"/>
                  </a:cubicBezTo>
                  <a:cubicBezTo>
                    <a:pt x="1230" y="1433"/>
                    <a:pt x="1172" y="1285"/>
                    <a:pt x="1066" y="1172"/>
                  </a:cubicBezTo>
                  <a:close/>
                  <a:moveTo>
                    <a:pt x="615" y="126"/>
                  </a:moveTo>
                  <a:cubicBezTo>
                    <a:pt x="704" y="222"/>
                    <a:pt x="777" y="329"/>
                    <a:pt x="833" y="444"/>
                  </a:cubicBezTo>
                  <a:cubicBezTo>
                    <a:pt x="397" y="444"/>
                    <a:pt x="397" y="444"/>
                    <a:pt x="397" y="444"/>
                  </a:cubicBezTo>
                  <a:cubicBezTo>
                    <a:pt x="453" y="329"/>
                    <a:pt x="526" y="222"/>
                    <a:pt x="615" y="126"/>
                  </a:cubicBezTo>
                  <a:close/>
                  <a:moveTo>
                    <a:pt x="146" y="1804"/>
                  </a:moveTo>
                  <a:cubicBezTo>
                    <a:pt x="116" y="1738"/>
                    <a:pt x="100" y="1665"/>
                    <a:pt x="100" y="1590"/>
                  </a:cubicBezTo>
                  <a:cubicBezTo>
                    <a:pt x="100" y="1489"/>
                    <a:pt x="129" y="1392"/>
                    <a:pt x="184" y="1308"/>
                  </a:cubicBezTo>
                  <a:cubicBezTo>
                    <a:pt x="184" y="1312"/>
                    <a:pt x="236" y="1512"/>
                    <a:pt x="256" y="1563"/>
                  </a:cubicBezTo>
                  <a:cubicBezTo>
                    <a:pt x="197" y="1632"/>
                    <a:pt x="159" y="1715"/>
                    <a:pt x="146" y="1804"/>
                  </a:cubicBezTo>
                  <a:close/>
                  <a:moveTo>
                    <a:pt x="866" y="1565"/>
                  </a:moveTo>
                  <a:cubicBezTo>
                    <a:pt x="364" y="1565"/>
                    <a:pt x="364" y="1565"/>
                    <a:pt x="364" y="1565"/>
                  </a:cubicBezTo>
                  <a:cubicBezTo>
                    <a:pt x="224" y="1235"/>
                    <a:pt x="225" y="866"/>
                    <a:pt x="353" y="542"/>
                  </a:cubicBezTo>
                  <a:cubicBezTo>
                    <a:pt x="877" y="542"/>
                    <a:pt x="877" y="542"/>
                    <a:pt x="877" y="542"/>
                  </a:cubicBezTo>
                  <a:cubicBezTo>
                    <a:pt x="1005" y="866"/>
                    <a:pt x="1006" y="1235"/>
                    <a:pt x="866" y="1565"/>
                  </a:cubicBezTo>
                  <a:close/>
                  <a:moveTo>
                    <a:pt x="974" y="1563"/>
                  </a:moveTo>
                  <a:cubicBezTo>
                    <a:pt x="1002" y="1492"/>
                    <a:pt x="1046" y="1311"/>
                    <a:pt x="1047" y="1308"/>
                  </a:cubicBezTo>
                  <a:cubicBezTo>
                    <a:pt x="1101" y="1391"/>
                    <a:pt x="1130" y="1488"/>
                    <a:pt x="1130" y="1590"/>
                  </a:cubicBezTo>
                  <a:cubicBezTo>
                    <a:pt x="1130" y="1665"/>
                    <a:pt x="1114" y="1738"/>
                    <a:pt x="1084" y="1804"/>
                  </a:cubicBezTo>
                  <a:cubicBezTo>
                    <a:pt x="1071" y="1715"/>
                    <a:pt x="1033" y="1632"/>
                    <a:pt x="974" y="15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sp>
          <p:nvSpPr>
            <p:cNvPr id="62" name="Freeform 184">
              <a:extLst>
                <a:ext uri="{FF2B5EF4-FFF2-40B4-BE49-F238E27FC236}">
                  <a16:creationId xmlns:a16="http://schemas.microsoft.com/office/drawing/2014/main" id="{39762906-239D-48E5-88BF-AEDE981A1017}"/>
                </a:ext>
              </a:extLst>
            </p:cNvPr>
            <p:cNvSpPr>
              <a:spLocks/>
            </p:cNvSpPr>
            <p:nvPr/>
          </p:nvSpPr>
          <p:spPr bwMode="auto">
            <a:xfrm>
              <a:off x="5168" y="4592"/>
              <a:ext cx="234" cy="825"/>
            </a:xfrm>
            <a:custGeom>
              <a:avLst/>
              <a:gdLst>
                <a:gd name="T0" fmla="*/ 50 w 99"/>
                <a:gd name="T1" fmla="*/ 0 h 349"/>
                <a:gd name="T2" fmla="*/ 0 w 99"/>
                <a:gd name="T3" fmla="*/ 50 h 349"/>
                <a:gd name="T4" fmla="*/ 0 w 99"/>
                <a:gd name="T5" fmla="*/ 300 h 349"/>
                <a:gd name="T6" fmla="*/ 50 w 99"/>
                <a:gd name="T7" fmla="*/ 349 h 349"/>
                <a:gd name="T8" fmla="*/ 99 w 99"/>
                <a:gd name="T9" fmla="*/ 300 h 349"/>
                <a:gd name="T10" fmla="*/ 99 w 99"/>
                <a:gd name="T11" fmla="*/ 50 h 349"/>
                <a:gd name="T12" fmla="*/ 50 w 99"/>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99" h="349">
                  <a:moveTo>
                    <a:pt x="50" y="0"/>
                  </a:moveTo>
                  <a:cubicBezTo>
                    <a:pt x="22" y="0"/>
                    <a:pt x="0" y="22"/>
                    <a:pt x="0" y="50"/>
                  </a:cubicBezTo>
                  <a:cubicBezTo>
                    <a:pt x="0" y="300"/>
                    <a:pt x="0" y="300"/>
                    <a:pt x="0" y="300"/>
                  </a:cubicBezTo>
                  <a:cubicBezTo>
                    <a:pt x="0" y="327"/>
                    <a:pt x="22" y="349"/>
                    <a:pt x="50" y="349"/>
                  </a:cubicBezTo>
                  <a:cubicBezTo>
                    <a:pt x="77" y="349"/>
                    <a:pt x="99" y="327"/>
                    <a:pt x="99" y="300"/>
                  </a:cubicBezTo>
                  <a:cubicBezTo>
                    <a:pt x="99" y="50"/>
                    <a:pt x="99" y="50"/>
                    <a:pt x="99" y="50"/>
                  </a:cubicBezTo>
                  <a:cubicBezTo>
                    <a:pt x="99" y="22"/>
                    <a:pt x="77"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sp>
          <p:nvSpPr>
            <p:cNvPr id="63" name="Freeform 185">
              <a:extLst>
                <a:ext uri="{FF2B5EF4-FFF2-40B4-BE49-F238E27FC236}">
                  <a16:creationId xmlns:a16="http://schemas.microsoft.com/office/drawing/2014/main" id="{F1DF7221-A02F-4CB7-A07F-59BD358DA4FF}"/>
                </a:ext>
              </a:extLst>
            </p:cNvPr>
            <p:cNvSpPr>
              <a:spLocks/>
            </p:cNvSpPr>
            <p:nvPr/>
          </p:nvSpPr>
          <p:spPr bwMode="auto">
            <a:xfrm>
              <a:off x="5644" y="4592"/>
              <a:ext cx="234" cy="1419"/>
            </a:xfrm>
            <a:custGeom>
              <a:avLst/>
              <a:gdLst>
                <a:gd name="T0" fmla="*/ 50 w 99"/>
                <a:gd name="T1" fmla="*/ 0 h 600"/>
                <a:gd name="T2" fmla="*/ 15 w 99"/>
                <a:gd name="T3" fmla="*/ 15 h 600"/>
                <a:gd name="T4" fmla="*/ 14 w 99"/>
                <a:gd name="T5" fmla="*/ 15 h 600"/>
                <a:gd name="T6" fmla="*/ 2 w 99"/>
                <a:gd name="T7" fmla="*/ 37 h 600"/>
                <a:gd name="T8" fmla="*/ 0 w 99"/>
                <a:gd name="T9" fmla="*/ 51 h 600"/>
                <a:gd name="T10" fmla="*/ 0 w 99"/>
                <a:gd name="T11" fmla="*/ 550 h 600"/>
                <a:gd name="T12" fmla="*/ 1 w 99"/>
                <a:gd name="T13" fmla="*/ 562 h 600"/>
                <a:gd name="T14" fmla="*/ 50 w 99"/>
                <a:gd name="T15" fmla="*/ 600 h 600"/>
                <a:gd name="T16" fmla="*/ 98 w 99"/>
                <a:gd name="T17" fmla="*/ 562 h 600"/>
                <a:gd name="T18" fmla="*/ 99 w 99"/>
                <a:gd name="T19" fmla="*/ 550 h 600"/>
                <a:gd name="T20" fmla="*/ 99 w 99"/>
                <a:gd name="T21" fmla="*/ 50 h 600"/>
                <a:gd name="T22" fmla="*/ 97 w 99"/>
                <a:gd name="T23" fmla="*/ 36 h 600"/>
                <a:gd name="T24" fmla="*/ 50 w 99"/>
                <a:gd name="T25"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600">
                  <a:moveTo>
                    <a:pt x="50" y="0"/>
                  </a:moveTo>
                  <a:cubicBezTo>
                    <a:pt x="36" y="0"/>
                    <a:pt x="24" y="6"/>
                    <a:pt x="15" y="15"/>
                  </a:cubicBezTo>
                  <a:cubicBezTo>
                    <a:pt x="15" y="15"/>
                    <a:pt x="15" y="15"/>
                    <a:pt x="14" y="15"/>
                  </a:cubicBezTo>
                  <a:cubicBezTo>
                    <a:pt x="8" y="21"/>
                    <a:pt x="4" y="29"/>
                    <a:pt x="2" y="37"/>
                  </a:cubicBezTo>
                  <a:cubicBezTo>
                    <a:pt x="1" y="41"/>
                    <a:pt x="0" y="46"/>
                    <a:pt x="0" y="51"/>
                  </a:cubicBezTo>
                  <a:cubicBezTo>
                    <a:pt x="0" y="550"/>
                    <a:pt x="0" y="550"/>
                    <a:pt x="0" y="550"/>
                  </a:cubicBezTo>
                  <a:cubicBezTo>
                    <a:pt x="0" y="554"/>
                    <a:pt x="0" y="558"/>
                    <a:pt x="1" y="562"/>
                  </a:cubicBezTo>
                  <a:cubicBezTo>
                    <a:pt x="6" y="584"/>
                    <a:pt x="26" y="600"/>
                    <a:pt x="50" y="600"/>
                  </a:cubicBezTo>
                  <a:cubicBezTo>
                    <a:pt x="73" y="600"/>
                    <a:pt x="93" y="584"/>
                    <a:pt x="98" y="562"/>
                  </a:cubicBezTo>
                  <a:cubicBezTo>
                    <a:pt x="99" y="558"/>
                    <a:pt x="99" y="554"/>
                    <a:pt x="99" y="550"/>
                  </a:cubicBezTo>
                  <a:cubicBezTo>
                    <a:pt x="99" y="50"/>
                    <a:pt x="99" y="50"/>
                    <a:pt x="99" y="50"/>
                  </a:cubicBezTo>
                  <a:cubicBezTo>
                    <a:pt x="99" y="45"/>
                    <a:pt x="99" y="40"/>
                    <a:pt x="97" y="36"/>
                  </a:cubicBezTo>
                  <a:cubicBezTo>
                    <a:pt x="92" y="15"/>
                    <a:pt x="73"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sp>
          <p:nvSpPr>
            <p:cNvPr id="64" name="Freeform 186">
              <a:extLst>
                <a:ext uri="{FF2B5EF4-FFF2-40B4-BE49-F238E27FC236}">
                  <a16:creationId xmlns:a16="http://schemas.microsoft.com/office/drawing/2014/main" id="{DE77A154-6EA8-4493-B59F-4D168EF5A654}"/>
                </a:ext>
              </a:extLst>
            </p:cNvPr>
            <p:cNvSpPr>
              <a:spLocks/>
            </p:cNvSpPr>
            <p:nvPr/>
          </p:nvSpPr>
          <p:spPr bwMode="auto">
            <a:xfrm>
              <a:off x="6122" y="4592"/>
              <a:ext cx="235" cy="825"/>
            </a:xfrm>
            <a:custGeom>
              <a:avLst/>
              <a:gdLst>
                <a:gd name="T0" fmla="*/ 49 w 99"/>
                <a:gd name="T1" fmla="*/ 0 h 349"/>
                <a:gd name="T2" fmla="*/ 0 w 99"/>
                <a:gd name="T3" fmla="*/ 50 h 349"/>
                <a:gd name="T4" fmla="*/ 0 w 99"/>
                <a:gd name="T5" fmla="*/ 300 h 349"/>
                <a:gd name="T6" fmla="*/ 49 w 99"/>
                <a:gd name="T7" fmla="*/ 349 h 349"/>
                <a:gd name="T8" fmla="*/ 99 w 99"/>
                <a:gd name="T9" fmla="*/ 300 h 349"/>
                <a:gd name="T10" fmla="*/ 99 w 99"/>
                <a:gd name="T11" fmla="*/ 50 h 349"/>
                <a:gd name="T12" fmla="*/ 49 w 99"/>
                <a:gd name="T13" fmla="*/ 0 h 349"/>
              </a:gdLst>
              <a:ahLst/>
              <a:cxnLst>
                <a:cxn ang="0">
                  <a:pos x="T0" y="T1"/>
                </a:cxn>
                <a:cxn ang="0">
                  <a:pos x="T2" y="T3"/>
                </a:cxn>
                <a:cxn ang="0">
                  <a:pos x="T4" y="T5"/>
                </a:cxn>
                <a:cxn ang="0">
                  <a:pos x="T6" y="T7"/>
                </a:cxn>
                <a:cxn ang="0">
                  <a:pos x="T8" y="T9"/>
                </a:cxn>
                <a:cxn ang="0">
                  <a:pos x="T10" y="T11"/>
                </a:cxn>
                <a:cxn ang="0">
                  <a:pos x="T12" y="T13"/>
                </a:cxn>
              </a:cxnLst>
              <a:rect l="0" t="0" r="r" b="b"/>
              <a:pathLst>
                <a:path w="99" h="349">
                  <a:moveTo>
                    <a:pt x="49" y="0"/>
                  </a:moveTo>
                  <a:cubicBezTo>
                    <a:pt x="22" y="0"/>
                    <a:pt x="0" y="22"/>
                    <a:pt x="0" y="50"/>
                  </a:cubicBezTo>
                  <a:cubicBezTo>
                    <a:pt x="0" y="300"/>
                    <a:pt x="0" y="300"/>
                    <a:pt x="0" y="300"/>
                  </a:cubicBezTo>
                  <a:cubicBezTo>
                    <a:pt x="0" y="327"/>
                    <a:pt x="22" y="349"/>
                    <a:pt x="49" y="349"/>
                  </a:cubicBezTo>
                  <a:cubicBezTo>
                    <a:pt x="77" y="349"/>
                    <a:pt x="99" y="327"/>
                    <a:pt x="99" y="300"/>
                  </a:cubicBezTo>
                  <a:cubicBezTo>
                    <a:pt x="99" y="50"/>
                    <a:pt x="99" y="50"/>
                    <a:pt x="99" y="50"/>
                  </a:cubicBezTo>
                  <a:cubicBezTo>
                    <a:pt x="99" y="22"/>
                    <a:pt x="77"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grpSp>
      <p:grpSp>
        <p:nvGrpSpPr>
          <p:cNvPr id="70" name="Group 211">
            <a:extLst>
              <a:ext uri="{FF2B5EF4-FFF2-40B4-BE49-F238E27FC236}">
                <a16:creationId xmlns:a16="http://schemas.microsoft.com/office/drawing/2014/main" id="{BFF5A5F4-BFAD-47C5-8CC5-DF15D8C88AF7}"/>
              </a:ext>
            </a:extLst>
          </p:cNvPr>
          <p:cNvGrpSpPr>
            <a:grpSpLocks noChangeAspect="1"/>
          </p:cNvGrpSpPr>
          <p:nvPr/>
        </p:nvGrpSpPr>
        <p:grpSpPr bwMode="auto">
          <a:xfrm>
            <a:off x="6819416" y="2324877"/>
            <a:ext cx="405941" cy="407915"/>
            <a:chOff x="2881" y="347"/>
            <a:chExt cx="5762" cy="5790"/>
          </a:xfrm>
          <a:solidFill>
            <a:srgbClr val="513D69"/>
          </a:solidFill>
        </p:grpSpPr>
        <p:sp>
          <p:nvSpPr>
            <p:cNvPr id="71" name="Freeform 212">
              <a:extLst>
                <a:ext uri="{FF2B5EF4-FFF2-40B4-BE49-F238E27FC236}">
                  <a16:creationId xmlns:a16="http://schemas.microsoft.com/office/drawing/2014/main" id="{C9F51C03-73F3-4848-B67A-159D2BDBB47B}"/>
                </a:ext>
              </a:extLst>
            </p:cNvPr>
            <p:cNvSpPr>
              <a:spLocks noEditPoints="1"/>
            </p:cNvSpPr>
            <p:nvPr/>
          </p:nvSpPr>
          <p:spPr bwMode="auto">
            <a:xfrm>
              <a:off x="2881" y="347"/>
              <a:ext cx="5762" cy="5790"/>
            </a:xfrm>
            <a:custGeom>
              <a:avLst/>
              <a:gdLst>
                <a:gd name="T0" fmla="*/ 2387 w 2436"/>
                <a:gd name="T1" fmla="*/ 413 h 2448"/>
                <a:gd name="T2" fmla="*/ 2146 w 2436"/>
                <a:gd name="T3" fmla="*/ 413 h 2448"/>
                <a:gd name="T4" fmla="*/ 2146 w 2436"/>
                <a:gd name="T5" fmla="*/ 49 h 2448"/>
                <a:gd name="T6" fmla="*/ 2097 w 2436"/>
                <a:gd name="T7" fmla="*/ 0 h 2448"/>
                <a:gd name="T8" fmla="*/ 49 w 2436"/>
                <a:gd name="T9" fmla="*/ 0 h 2448"/>
                <a:gd name="T10" fmla="*/ 0 w 2436"/>
                <a:gd name="T11" fmla="*/ 49 h 2448"/>
                <a:gd name="T12" fmla="*/ 0 w 2436"/>
                <a:gd name="T13" fmla="*/ 857 h 2448"/>
                <a:gd name="T14" fmla="*/ 49 w 2436"/>
                <a:gd name="T15" fmla="*/ 906 h 2448"/>
                <a:gd name="T16" fmla="*/ 2097 w 2436"/>
                <a:gd name="T17" fmla="*/ 906 h 2448"/>
                <a:gd name="T18" fmla="*/ 2146 w 2436"/>
                <a:gd name="T19" fmla="*/ 857 h 2448"/>
                <a:gd name="T20" fmla="*/ 2146 w 2436"/>
                <a:gd name="T21" fmla="*/ 511 h 2448"/>
                <a:gd name="T22" fmla="*/ 2338 w 2436"/>
                <a:gd name="T23" fmla="*/ 511 h 2448"/>
                <a:gd name="T24" fmla="*/ 2338 w 2436"/>
                <a:gd name="T25" fmla="*/ 1107 h 2448"/>
                <a:gd name="T26" fmla="*/ 1064 w 2436"/>
                <a:gd name="T27" fmla="*/ 1333 h 2448"/>
                <a:gd name="T28" fmla="*/ 1024 w 2436"/>
                <a:gd name="T29" fmla="*/ 1381 h 2448"/>
                <a:gd name="T30" fmla="*/ 1024 w 2436"/>
                <a:gd name="T31" fmla="*/ 1588 h 2448"/>
                <a:gd name="T32" fmla="*/ 939 w 2436"/>
                <a:gd name="T33" fmla="*/ 1588 h 2448"/>
                <a:gd name="T34" fmla="*/ 890 w 2436"/>
                <a:gd name="T35" fmla="*/ 1637 h 2448"/>
                <a:gd name="T36" fmla="*/ 890 w 2436"/>
                <a:gd name="T37" fmla="*/ 2265 h 2448"/>
                <a:gd name="T38" fmla="*/ 1073 w 2436"/>
                <a:gd name="T39" fmla="*/ 2448 h 2448"/>
                <a:gd name="T40" fmla="*/ 1256 w 2436"/>
                <a:gd name="T41" fmla="*/ 2265 h 2448"/>
                <a:gd name="T42" fmla="*/ 1256 w 2436"/>
                <a:gd name="T43" fmla="*/ 1637 h 2448"/>
                <a:gd name="T44" fmla="*/ 1207 w 2436"/>
                <a:gd name="T45" fmla="*/ 1588 h 2448"/>
                <a:gd name="T46" fmla="*/ 1122 w 2436"/>
                <a:gd name="T47" fmla="*/ 1588 h 2448"/>
                <a:gd name="T48" fmla="*/ 1122 w 2436"/>
                <a:gd name="T49" fmla="*/ 1422 h 2448"/>
                <a:gd name="T50" fmla="*/ 2396 w 2436"/>
                <a:gd name="T51" fmla="*/ 1196 h 2448"/>
                <a:gd name="T52" fmla="*/ 2436 w 2436"/>
                <a:gd name="T53" fmla="*/ 1148 h 2448"/>
                <a:gd name="T54" fmla="*/ 2436 w 2436"/>
                <a:gd name="T55" fmla="*/ 462 h 2448"/>
                <a:gd name="T56" fmla="*/ 2387 w 2436"/>
                <a:gd name="T57" fmla="*/ 413 h 2448"/>
                <a:gd name="T58" fmla="*/ 98 w 2436"/>
                <a:gd name="T59" fmla="*/ 809 h 2448"/>
                <a:gd name="T60" fmla="*/ 98 w 2436"/>
                <a:gd name="T61" fmla="*/ 662 h 2448"/>
                <a:gd name="T62" fmla="*/ 1578 w 2436"/>
                <a:gd name="T63" fmla="*/ 662 h 2448"/>
                <a:gd name="T64" fmla="*/ 1627 w 2436"/>
                <a:gd name="T65" fmla="*/ 613 h 2448"/>
                <a:gd name="T66" fmla="*/ 1578 w 2436"/>
                <a:gd name="T67" fmla="*/ 564 h 2448"/>
                <a:gd name="T68" fmla="*/ 98 w 2436"/>
                <a:gd name="T69" fmla="*/ 564 h 2448"/>
                <a:gd name="T70" fmla="*/ 98 w 2436"/>
                <a:gd name="T71" fmla="*/ 98 h 2448"/>
                <a:gd name="T72" fmla="*/ 2048 w 2436"/>
                <a:gd name="T73" fmla="*/ 98 h 2448"/>
                <a:gd name="T74" fmla="*/ 2048 w 2436"/>
                <a:gd name="T75" fmla="*/ 809 h 2448"/>
                <a:gd name="T76" fmla="*/ 98 w 2436"/>
                <a:gd name="T77" fmla="*/ 809 h 2448"/>
                <a:gd name="T78" fmla="*/ 1158 w 2436"/>
                <a:gd name="T79" fmla="*/ 1686 h 2448"/>
                <a:gd name="T80" fmla="*/ 1158 w 2436"/>
                <a:gd name="T81" fmla="*/ 2265 h 2448"/>
                <a:gd name="T82" fmla="*/ 1073 w 2436"/>
                <a:gd name="T83" fmla="*/ 2350 h 2448"/>
                <a:gd name="T84" fmla="*/ 988 w 2436"/>
                <a:gd name="T85" fmla="*/ 2265 h 2448"/>
                <a:gd name="T86" fmla="*/ 988 w 2436"/>
                <a:gd name="T87" fmla="*/ 1686 h 2448"/>
                <a:gd name="T88" fmla="*/ 1158 w 2436"/>
                <a:gd name="T89" fmla="*/ 1686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36" h="2448">
                  <a:moveTo>
                    <a:pt x="2387" y="413"/>
                  </a:moveTo>
                  <a:cubicBezTo>
                    <a:pt x="2146" y="413"/>
                    <a:pt x="2146" y="413"/>
                    <a:pt x="2146" y="413"/>
                  </a:cubicBezTo>
                  <a:cubicBezTo>
                    <a:pt x="2146" y="49"/>
                    <a:pt x="2146" y="49"/>
                    <a:pt x="2146" y="49"/>
                  </a:cubicBezTo>
                  <a:cubicBezTo>
                    <a:pt x="2146" y="22"/>
                    <a:pt x="2124" y="0"/>
                    <a:pt x="2097" y="0"/>
                  </a:cubicBezTo>
                  <a:cubicBezTo>
                    <a:pt x="49" y="0"/>
                    <a:pt x="49" y="0"/>
                    <a:pt x="49" y="0"/>
                  </a:cubicBezTo>
                  <a:cubicBezTo>
                    <a:pt x="22" y="0"/>
                    <a:pt x="0" y="22"/>
                    <a:pt x="0" y="49"/>
                  </a:cubicBezTo>
                  <a:cubicBezTo>
                    <a:pt x="0" y="857"/>
                    <a:pt x="0" y="857"/>
                    <a:pt x="0" y="857"/>
                  </a:cubicBezTo>
                  <a:cubicBezTo>
                    <a:pt x="0" y="884"/>
                    <a:pt x="22" y="906"/>
                    <a:pt x="49" y="906"/>
                  </a:cubicBezTo>
                  <a:cubicBezTo>
                    <a:pt x="2097" y="906"/>
                    <a:pt x="2097" y="906"/>
                    <a:pt x="2097" y="906"/>
                  </a:cubicBezTo>
                  <a:cubicBezTo>
                    <a:pt x="2124" y="906"/>
                    <a:pt x="2146" y="884"/>
                    <a:pt x="2146" y="857"/>
                  </a:cubicBezTo>
                  <a:cubicBezTo>
                    <a:pt x="2146" y="511"/>
                    <a:pt x="2146" y="511"/>
                    <a:pt x="2146" y="511"/>
                  </a:cubicBezTo>
                  <a:cubicBezTo>
                    <a:pt x="2338" y="511"/>
                    <a:pt x="2338" y="511"/>
                    <a:pt x="2338" y="511"/>
                  </a:cubicBezTo>
                  <a:cubicBezTo>
                    <a:pt x="2338" y="1107"/>
                    <a:pt x="2338" y="1107"/>
                    <a:pt x="2338" y="1107"/>
                  </a:cubicBezTo>
                  <a:cubicBezTo>
                    <a:pt x="1064" y="1333"/>
                    <a:pt x="1064" y="1333"/>
                    <a:pt x="1064" y="1333"/>
                  </a:cubicBezTo>
                  <a:cubicBezTo>
                    <a:pt x="1041" y="1337"/>
                    <a:pt x="1024" y="1357"/>
                    <a:pt x="1024" y="1381"/>
                  </a:cubicBezTo>
                  <a:cubicBezTo>
                    <a:pt x="1024" y="1588"/>
                    <a:pt x="1024" y="1588"/>
                    <a:pt x="1024" y="1588"/>
                  </a:cubicBezTo>
                  <a:cubicBezTo>
                    <a:pt x="939" y="1588"/>
                    <a:pt x="939" y="1588"/>
                    <a:pt x="939" y="1588"/>
                  </a:cubicBezTo>
                  <a:cubicBezTo>
                    <a:pt x="912" y="1588"/>
                    <a:pt x="890" y="1610"/>
                    <a:pt x="890" y="1637"/>
                  </a:cubicBezTo>
                  <a:cubicBezTo>
                    <a:pt x="890" y="2265"/>
                    <a:pt x="890" y="2265"/>
                    <a:pt x="890" y="2265"/>
                  </a:cubicBezTo>
                  <a:cubicBezTo>
                    <a:pt x="890" y="2366"/>
                    <a:pt x="972" y="2448"/>
                    <a:pt x="1073" y="2448"/>
                  </a:cubicBezTo>
                  <a:cubicBezTo>
                    <a:pt x="1174" y="2448"/>
                    <a:pt x="1256" y="2366"/>
                    <a:pt x="1256" y="2265"/>
                  </a:cubicBezTo>
                  <a:cubicBezTo>
                    <a:pt x="1256" y="1637"/>
                    <a:pt x="1256" y="1637"/>
                    <a:pt x="1256" y="1637"/>
                  </a:cubicBezTo>
                  <a:cubicBezTo>
                    <a:pt x="1256" y="1610"/>
                    <a:pt x="1234" y="1588"/>
                    <a:pt x="1207" y="1588"/>
                  </a:cubicBezTo>
                  <a:cubicBezTo>
                    <a:pt x="1122" y="1588"/>
                    <a:pt x="1122" y="1588"/>
                    <a:pt x="1122" y="1588"/>
                  </a:cubicBezTo>
                  <a:cubicBezTo>
                    <a:pt x="1122" y="1422"/>
                    <a:pt x="1122" y="1422"/>
                    <a:pt x="1122" y="1422"/>
                  </a:cubicBezTo>
                  <a:cubicBezTo>
                    <a:pt x="2396" y="1196"/>
                    <a:pt x="2396" y="1196"/>
                    <a:pt x="2396" y="1196"/>
                  </a:cubicBezTo>
                  <a:cubicBezTo>
                    <a:pt x="2419" y="1192"/>
                    <a:pt x="2436" y="1172"/>
                    <a:pt x="2436" y="1148"/>
                  </a:cubicBezTo>
                  <a:cubicBezTo>
                    <a:pt x="2436" y="462"/>
                    <a:pt x="2436" y="462"/>
                    <a:pt x="2436" y="462"/>
                  </a:cubicBezTo>
                  <a:cubicBezTo>
                    <a:pt x="2436" y="435"/>
                    <a:pt x="2414" y="413"/>
                    <a:pt x="2387" y="413"/>
                  </a:cubicBezTo>
                  <a:close/>
                  <a:moveTo>
                    <a:pt x="98" y="809"/>
                  </a:moveTo>
                  <a:cubicBezTo>
                    <a:pt x="98" y="662"/>
                    <a:pt x="98" y="662"/>
                    <a:pt x="98" y="662"/>
                  </a:cubicBezTo>
                  <a:cubicBezTo>
                    <a:pt x="1578" y="662"/>
                    <a:pt x="1578" y="662"/>
                    <a:pt x="1578" y="662"/>
                  </a:cubicBezTo>
                  <a:cubicBezTo>
                    <a:pt x="1605" y="662"/>
                    <a:pt x="1627" y="640"/>
                    <a:pt x="1627" y="613"/>
                  </a:cubicBezTo>
                  <a:cubicBezTo>
                    <a:pt x="1627" y="586"/>
                    <a:pt x="1605" y="564"/>
                    <a:pt x="1578" y="564"/>
                  </a:cubicBezTo>
                  <a:cubicBezTo>
                    <a:pt x="98" y="564"/>
                    <a:pt x="98" y="564"/>
                    <a:pt x="98" y="564"/>
                  </a:cubicBezTo>
                  <a:cubicBezTo>
                    <a:pt x="98" y="98"/>
                    <a:pt x="98" y="98"/>
                    <a:pt x="98" y="98"/>
                  </a:cubicBezTo>
                  <a:cubicBezTo>
                    <a:pt x="2048" y="98"/>
                    <a:pt x="2048" y="98"/>
                    <a:pt x="2048" y="98"/>
                  </a:cubicBezTo>
                  <a:cubicBezTo>
                    <a:pt x="2048" y="809"/>
                    <a:pt x="2048" y="809"/>
                    <a:pt x="2048" y="809"/>
                  </a:cubicBezTo>
                  <a:lnTo>
                    <a:pt x="98" y="809"/>
                  </a:lnTo>
                  <a:close/>
                  <a:moveTo>
                    <a:pt x="1158" y="1686"/>
                  </a:moveTo>
                  <a:cubicBezTo>
                    <a:pt x="1158" y="2265"/>
                    <a:pt x="1158" y="2265"/>
                    <a:pt x="1158" y="2265"/>
                  </a:cubicBezTo>
                  <a:cubicBezTo>
                    <a:pt x="1158" y="2312"/>
                    <a:pt x="1120" y="2350"/>
                    <a:pt x="1073" y="2350"/>
                  </a:cubicBezTo>
                  <a:cubicBezTo>
                    <a:pt x="1026" y="2350"/>
                    <a:pt x="988" y="2312"/>
                    <a:pt x="988" y="2265"/>
                  </a:cubicBezTo>
                  <a:cubicBezTo>
                    <a:pt x="988" y="1686"/>
                    <a:pt x="988" y="1686"/>
                    <a:pt x="988" y="1686"/>
                  </a:cubicBezTo>
                  <a:lnTo>
                    <a:pt x="1158" y="16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sp>
          <p:nvSpPr>
            <p:cNvPr id="72" name="Freeform 213">
              <a:extLst>
                <a:ext uri="{FF2B5EF4-FFF2-40B4-BE49-F238E27FC236}">
                  <a16:creationId xmlns:a16="http://schemas.microsoft.com/office/drawing/2014/main" id="{F1B720A3-E546-4702-9052-42099632AA12}"/>
                </a:ext>
              </a:extLst>
            </p:cNvPr>
            <p:cNvSpPr>
              <a:spLocks/>
            </p:cNvSpPr>
            <p:nvPr/>
          </p:nvSpPr>
          <p:spPr bwMode="auto">
            <a:xfrm>
              <a:off x="6966" y="1681"/>
              <a:ext cx="329" cy="232"/>
            </a:xfrm>
            <a:custGeom>
              <a:avLst/>
              <a:gdLst>
                <a:gd name="T0" fmla="*/ 90 w 139"/>
                <a:gd name="T1" fmla="*/ 0 h 98"/>
                <a:gd name="T2" fmla="*/ 49 w 139"/>
                <a:gd name="T3" fmla="*/ 0 h 98"/>
                <a:gd name="T4" fmla="*/ 0 w 139"/>
                <a:gd name="T5" fmla="*/ 49 h 98"/>
                <a:gd name="T6" fmla="*/ 49 w 139"/>
                <a:gd name="T7" fmla="*/ 98 h 98"/>
                <a:gd name="T8" fmla="*/ 90 w 139"/>
                <a:gd name="T9" fmla="*/ 98 h 98"/>
                <a:gd name="T10" fmla="*/ 139 w 139"/>
                <a:gd name="T11" fmla="*/ 49 h 98"/>
                <a:gd name="T12" fmla="*/ 90 w 13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39" h="98">
                  <a:moveTo>
                    <a:pt x="90" y="0"/>
                  </a:moveTo>
                  <a:cubicBezTo>
                    <a:pt x="49" y="0"/>
                    <a:pt x="49" y="0"/>
                    <a:pt x="49" y="0"/>
                  </a:cubicBezTo>
                  <a:cubicBezTo>
                    <a:pt x="22" y="0"/>
                    <a:pt x="0" y="22"/>
                    <a:pt x="0" y="49"/>
                  </a:cubicBezTo>
                  <a:cubicBezTo>
                    <a:pt x="0" y="76"/>
                    <a:pt x="22" y="98"/>
                    <a:pt x="49" y="98"/>
                  </a:cubicBezTo>
                  <a:cubicBezTo>
                    <a:pt x="90" y="98"/>
                    <a:pt x="90" y="98"/>
                    <a:pt x="90" y="98"/>
                  </a:cubicBezTo>
                  <a:cubicBezTo>
                    <a:pt x="117" y="98"/>
                    <a:pt x="139" y="76"/>
                    <a:pt x="139" y="49"/>
                  </a:cubicBezTo>
                  <a:cubicBezTo>
                    <a:pt x="139" y="22"/>
                    <a:pt x="117"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grpSp>
      <p:grpSp>
        <p:nvGrpSpPr>
          <p:cNvPr id="73" name="Group 146">
            <a:extLst>
              <a:ext uri="{FF2B5EF4-FFF2-40B4-BE49-F238E27FC236}">
                <a16:creationId xmlns:a16="http://schemas.microsoft.com/office/drawing/2014/main" id="{812E4BBC-DFCE-4567-9D91-FE43148AFFBA}"/>
              </a:ext>
            </a:extLst>
          </p:cNvPr>
          <p:cNvGrpSpPr>
            <a:grpSpLocks noChangeAspect="1"/>
          </p:cNvGrpSpPr>
          <p:nvPr/>
        </p:nvGrpSpPr>
        <p:grpSpPr bwMode="auto">
          <a:xfrm>
            <a:off x="3172122" y="2318682"/>
            <a:ext cx="390458" cy="294293"/>
            <a:chOff x="2867" y="1057"/>
            <a:chExt cx="5790" cy="4364"/>
          </a:xfrm>
          <a:solidFill>
            <a:srgbClr val="FF682D"/>
          </a:solidFill>
        </p:grpSpPr>
        <p:sp>
          <p:nvSpPr>
            <p:cNvPr id="74" name="Freeform 147">
              <a:extLst>
                <a:ext uri="{FF2B5EF4-FFF2-40B4-BE49-F238E27FC236}">
                  <a16:creationId xmlns:a16="http://schemas.microsoft.com/office/drawing/2014/main" id="{44C637F0-7B0D-4EEC-AEBE-DD308AF30E63}"/>
                </a:ext>
              </a:extLst>
            </p:cNvPr>
            <p:cNvSpPr>
              <a:spLocks noEditPoints="1"/>
            </p:cNvSpPr>
            <p:nvPr/>
          </p:nvSpPr>
          <p:spPr bwMode="auto">
            <a:xfrm>
              <a:off x="2867" y="1057"/>
              <a:ext cx="5790" cy="4364"/>
            </a:xfrm>
            <a:custGeom>
              <a:avLst/>
              <a:gdLst>
                <a:gd name="T0" fmla="*/ 2277 w 2448"/>
                <a:gd name="T1" fmla="*/ 303 h 1844"/>
                <a:gd name="T2" fmla="*/ 1668 w 2448"/>
                <a:gd name="T3" fmla="*/ 303 h 1844"/>
                <a:gd name="T4" fmla="*/ 1668 w 2448"/>
                <a:gd name="T5" fmla="*/ 196 h 1844"/>
                <a:gd name="T6" fmla="*/ 1472 w 2448"/>
                <a:gd name="T7" fmla="*/ 0 h 1844"/>
                <a:gd name="T8" fmla="*/ 976 w 2448"/>
                <a:gd name="T9" fmla="*/ 0 h 1844"/>
                <a:gd name="T10" fmla="*/ 780 w 2448"/>
                <a:gd name="T11" fmla="*/ 196 h 1844"/>
                <a:gd name="T12" fmla="*/ 780 w 2448"/>
                <a:gd name="T13" fmla="*/ 303 h 1844"/>
                <a:gd name="T14" fmla="*/ 171 w 2448"/>
                <a:gd name="T15" fmla="*/ 303 h 1844"/>
                <a:gd name="T16" fmla="*/ 0 w 2448"/>
                <a:gd name="T17" fmla="*/ 473 h 1844"/>
                <a:gd name="T18" fmla="*/ 0 w 2448"/>
                <a:gd name="T19" fmla="*/ 1673 h 1844"/>
                <a:gd name="T20" fmla="*/ 171 w 2448"/>
                <a:gd name="T21" fmla="*/ 1844 h 1844"/>
                <a:gd name="T22" fmla="*/ 2277 w 2448"/>
                <a:gd name="T23" fmla="*/ 1844 h 1844"/>
                <a:gd name="T24" fmla="*/ 2448 w 2448"/>
                <a:gd name="T25" fmla="*/ 1673 h 1844"/>
                <a:gd name="T26" fmla="*/ 2448 w 2448"/>
                <a:gd name="T27" fmla="*/ 473 h 1844"/>
                <a:gd name="T28" fmla="*/ 2277 w 2448"/>
                <a:gd name="T29" fmla="*/ 303 h 1844"/>
                <a:gd name="T30" fmla="*/ 878 w 2448"/>
                <a:gd name="T31" fmla="*/ 196 h 1844"/>
                <a:gd name="T32" fmla="*/ 976 w 2448"/>
                <a:gd name="T33" fmla="*/ 98 h 1844"/>
                <a:gd name="T34" fmla="*/ 1472 w 2448"/>
                <a:gd name="T35" fmla="*/ 98 h 1844"/>
                <a:gd name="T36" fmla="*/ 1570 w 2448"/>
                <a:gd name="T37" fmla="*/ 196 h 1844"/>
                <a:gd name="T38" fmla="*/ 1570 w 2448"/>
                <a:gd name="T39" fmla="*/ 303 h 1844"/>
                <a:gd name="T40" fmla="*/ 878 w 2448"/>
                <a:gd name="T41" fmla="*/ 303 h 1844"/>
                <a:gd name="T42" fmla="*/ 878 w 2448"/>
                <a:gd name="T43" fmla="*/ 196 h 1844"/>
                <a:gd name="T44" fmla="*/ 2350 w 2448"/>
                <a:gd name="T45" fmla="*/ 1673 h 1844"/>
                <a:gd name="T46" fmla="*/ 2277 w 2448"/>
                <a:gd name="T47" fmla="*/ 1746 h 1844"/>
                <a:gd name="T48" fmla="*/ 171 w 2448"/>
                <a:gd name="T49" fmla="*/ 1746 h 1844"/>
                <a:gd name="T50" fmla="*/ 98 w 2448"/>
                <a:gd name="T51" fmla="*/ 1673 h 1844"/>
                <a:gd name="T52" fmla="*/ 98 w 2448"/>
                <a:gd name="T53" fmla="*/ 732 h 1844"/>
                <a:gd name="T54" fmla="*/ 846 w 2448"/>
                <a:gd name="T55" fmla="*/ 1095 h 1844"/>
                <a:gd name="T56" fmla="*/ 1039 w 2448"/>
                <a:gd name="T57" fmla="*/ 1258 h 1844"/>
                <a:gd name="T58" fmla="*/ 1409 w 2448"/>
                <a:gd name="T59" fmla="*/ 1258 h 1844"/>
                <a:gd name="T60" fmla="*/ 1602 w 2448"/>
                <a:gd name="T61" fmla="*/ 1095 h 1844"/>
                <a:gd name="T62" fmla="*/ 2069 w 2448"/>
                <a:gd name="T63" fmla="*/ 868 h 1844"/>
                <a:gd name="T64" fmla="*/ 2092 w 2448"/>
                <a:gd name="T65" fmla="*/ 803 h 1844"/>
                <a:gd name="T66" fmla="*/ 2027 w 2448"/>
                <a:gd name="T67" fmla="*/ 781 h 1844"/>
                <a:gd name="T68" fmla="*/ 1591 w 2448"/>
                <a:gd name="T69" fmla="*/ 992 h 1844"/>
                <a:gd name="T70" fmla="*/ 1409 w 2448"/>
                <a:gd name="T71" fmla="*/ 868 h 1844"/>
                <a:gd name="T72" fmla="*/ 1039 w 2448"/>
                <a:gd name="T73" fmla="*/ 868 h 1844"/>
                <a:gd name="T74" fmla="*/ 857 w 2448"/>
                <a:gd name="T75" fmla="*/ 992 h 1844"/>
                <a:gd name="T76" fmla="*/ 98 w 2448"/>
                <a:gd name="T77" fmla="*/ 624 h 1844"/>
                <a:gd name="T78" fmla="*/ 98 w 2448"/>
                <a:gd name="T79" fmla="*/ 473 h 1844"/>
                <a:gd name="T80" fmla="*/ 171 w 2448"/>
                <a:gd name="T81" fmla="*/ 400 h 1844"/>
                <a:gd name="T82" fmla="*/ 2277 w 2448"/>
                <a:gd name="T83" fmla="*/ 400 h 1844"/>
                <a:gd name="T84" fmla="*/ 2350 w 2448"/>
                <a:gd name="T85" fmla="*/ 473 h 1844"/>
                <a:gd name="T86" fmla="*/ 2350 w 2448"/>
                <a:gd name="T87" fmla="*/ 1673 h 1844"/>
                <a:gd name="T88" fmla="*/ 941 w 2448"/>
                <a:gd name="T89" fmla="*/ 1063 h 1844"/>
                <a:gd name="T90" fmla="*/ 1039 w 2448"/>
                <a:gd name="T91" fmla="*/ 966 h 1844"/>
                <a:gd name="T92" fmla="*/ 1409 w 2448"/>
                <a:gd name="T93" fmla="*/ 966 h 1844"/>
                <a:gd name="T94" fmla="*/ 1507 w 2448"/>
                <a:gd name="T95" fmla="*/ 1063 h 1844"/>
                <a:gd name="T96" fmla="*/ 1409 w 2448"/>
                <a:gd name="T97" fmla="*/ 1161 h 1844"/>
                <a:gd name="T98" fmla="*/ 1039 w 2448"/>
                <a:gd name="T99" fmla="*/ 1161 h 1844"/>
                <a:gd name="T100" fmla="*/ 941 w 2448"/>
                <a:gd name="T101" fmla="*/ 1063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48" h="1844">
                  <a:moveTo>
                    <a:pt x="2277" y="303"/>
                  </a:moveTo>
                  <a:cubicBezTo>
                    <a:pt x="1668" y="303"/>
                    <a:pt x="1668" y="303"/>
                    <a:pt x="1668" y="303"/>
                  </a:cubicBezTo>
                  <a:cubicBezTo>
                    <a:pt x="1668" y="196"/>
                    <a:pt x="1668" y="196"/>
                    <a:pt x="1668" y="196"/>
                  </a:cubicBezTo>
                  <a:cubicBezTo>
                    <a:pt x="1668" y="88"/>
                    <a:pt x="1580" y="0"/>
                    <a:pt x="1472" y="0"/>
                  </a:cubicBezTo>
                  <a:cubicBezTo>
                    <a:pt x="976" y="0"/>
                    <a:pt x="976" y="0"/>
                    <a:pt x="976" y="0"/>
                  </a:cubicBezTo>
                  <a:cubicBezTo>
                    <a:pt x="868" y="0"/>
                    <a:pt x="780" y="88"/>
                    <a:pt x="780" y="196"/>
                  </a:cubicBezTo>
                  <a:cubicBezTo>
                    <a:pt x="780" y="303"/>
                    <a:pt x="780" y="303"/>
                    <a:pt x="780" y="303"/>
                  </a:cubicBezTo>
                  <a:cubicBezTo>
                    <a:pt x="171" y="303"/>
                    <a:pt x="171" y="303"/>
                    <a:pt x="171" y="303"/>
                  </a:cubicBezTo>
                  <a:cubicBezTo>
                    <a:pt x="77" y="303"/>
                    <a:pt x="0" y="379"/>
                    <a:pt x="0" y="473"/>
                  </a:cubicBezTo>
                  <a:cubicBezTo>
                    <a:pt x="0" y="1673"/>
                    <a:pt x="0" y="1673"/>
                    <a:pt x="0" y="1673"/>
                  </a:cubicBezTo>
                  <a:cubicBezTo>
                    <a:pt x="0" y="1767"/>
                    <a:pt x="77" y="1844"/>
                    <a:pt x="171" y="1844"/>
                  </a:cubicBezTo>
                  <a:cubicBezTo>
                    <a:pt x="2277" y="1844"/>
                    <a:pt x="2277" y="1844"/>
                    <a:pt x="2277" y="1844"/>
                  </a:cubicBezTo>
                  <a:cubicBezTo>
                    <a:pt x="2371" y="1844"/>
                    <a:pt x="2448" y="1767"/>
                    <a:pt x="2448" y="1673"/>
                  </a:cubicBezTo>
                  <a:cubicBezTo>
                    <a:pt x="2448" y="473"/>
                    <a:pt x="2448" y="473"/>
                    <a:pt x="2448" y="473"/>
                  </a:cubicBezTo>
                  <a:cubicBezTo>
                    <a:pt x="2448" y="379"/>
                    <a:pt x="2371" y="303"/>
                    <a:pt x="2277" y="303"/>
                  </a:cubicBezTo>
                  <a:close/>
                  <a:moveTo>
                    <a:pt x="878" y="196"/>
                  </a:moveTo>
                  <a:cubicBezTo>
                    <a:pt x="878" y="142"/>
                    <a:pt x="922" y="98"/>
                    <a:pt x="976" y="98"/>
                  </a:cubicBezTo>
                  <a:cubicBezTo>
                    <a:pt x="1472" y="98"/>
                    <a:pt x="1472" y="98"/>
                    <a:pt x="1472" y="98"/>
                  </a:cubicBezTo>
                  <a:cubicBezTo>
                    <a:pt x="1526" y="98"/>
                    <a:pt x="1570" y="142"/>
                    <a:pt x="1570" y="196"/>
                  </a:cubicBezTo>
                  <a:cubicBezTo>
                    <a:pt x="1570" y="303"/>
                    <a:pt x="1570" y="303"/>
                    <a:pt x="1570" y="303"/>
                  </a:cubicBezTo>
                  <a:cubicBezTo>
                    <a:pt x="878" y="303"/>
                    <a:pt x="878" y="303"/>
                    <a:pt x="878" y="303"/>
                  </a:cubicBezTo>
                  <a:lnTo>
                    <a:pt x="878" y="196"/>
                  </a:lnTo>
                  <a:close/>
                  <a:moveTo>
                    <a:pt x="2350" y="1673"/>
                  </a:moveTo>
                  <a:cubicBezTo>
                    <a:pt x="2350" y="1713"/>
                    <a:pt x="2318" y="1746"/>
                    <a:pt x="2277" y="1746"/>
                  </a:cubicBezTo>
                  <a:cubicBezTo>
                    <a:pt x="171" y="1746"/>
                    <a:pt x="171" y="1746"/>
                    <a:pt x="171" y="1746"/>
                  </a:cubicBezTo>
                  <a:cubicBezTo>
                    <a:pt x="130" y="1746"/>
                    <a:pt x="98" y="1713"/>
                    <a:pt x="98" y="1673"/>
                  </a:cubicBezTo>
                  <a:cubicBezTo>
                    <a:pt x="98" y="732"/>
                    <a:pt x="98" y="732"/>
                    <a:pt x="98" y="732"/>
                  </a:cubicBezTo>
                  <a:cubicBezTo>
                    <a:pt x="846" y="1095"/>
                    <a:pt x="846" y="1095"/>
                    <a:pt x="846" y="1095"/>
                  </a:cubicBezTo>
                  <a:cubicBezTo>
                    <a:pt x="861" y="1188"/>
                    <a:pt x="942" y="1258"/>
                    <a:pt x="1039" y="1258"/>
                  </a:cubicBezTo>
                  <a:cubicBezTo>
                    <a:pt x="1409" y="1258"/>
                    <a:pt x="1409" y="1258"/>
                    <a:pt x="1409" y="1258"/>
                  </a:cubicBezTo>
                  <a:cubicBezTo>
                    <a:pt x="1506" y="1258"/>
                    <a:pt x="1587" y="1188"/>
                    <a:pt x="1602" y="1095"/>
                  </a:cubicBezTo>
                  <a:cubicBezTo>
                    <a:pt x="2069" y="868"/>
                    <a:pt x="2069" y="868"/>
                    <a:pt x="2069" y="868"/>
                  </a:cubicBezTo>
                  <a:cubicBezTo>
                    <a:pt x="2094" y="856"/>
                    <a:pt x="2104" y="827"/>
                    <a:pt x="2092" y="803"/>
                  </a:cubicBezTo>
                  <a:cubicBezTo>
                    <a:pt x="2080" y="779"/>
                    <a:pt x="2051" y="769"/>
                    <a:pt x="2027" y="781"/>
                  </a:cubicBezTo>
                  <a:cubicBezTo>
                    <a:pt x="1591" y="992"/>
                    <a:pt x="1591" y="992"/>
                    <a:pt x="1591" y="992"/>
                  </a:cubicBezTo>
                  <a:cubicBezTo>
                    <a:pt x="1562" y="920"/>
                    <a:pt x="1492" y="868"/>
                    <a:pt x="1409" y="868"/>
                  </a:cubicBezTo>
                  <a:cubicBezTo>
                    <a:pt x="1039" y="868"/>
                    <a:pt x="1039" y="868"/>
                    <a:pt x="1039" y="868"/>
                  </a:cubicBezTo>
                  <a:cubicBezTo>
                    <a:pt x="956" y="868"/>
                    <a:pt x="886" y="920"/>
                    <a:pt x="857" y="992"/>
                  </a:cubicBezTo>
                  <a:cubicBezTo>
                    <a:pt x="98" y="624"/>
                    <a:pt x="98" y="624"/>
                    <a:pt x="98" y="624"/>
                  </a:cubicBezTo>
                  <a:cubicBezTo>
                    <a:pt x="98" y="473"/>
                    <a:pt x="98" y="473"/>
                    <a:pt x="98" y="473"/>
                  </a:cubicBezTo>
                  <a:cubicBezTo>
                    <a:pt x="98" y="433"/>
                    <a:pt x="130" y="400"/>
                    <a:pt x="171" y="400"/>
                  </a:cubicBezTo>
                  <a:cubicBezTo>
                    <a:pt x="2277" y="400"/>
                    <a:pt x="2277" y="400"/>
                    <a:pt x="2277" y="400"/>
                  </a:cubicBezTo>
                  <a:cubicBezTo>
                    <a:pt x="2318" y="400"/>
                    <a:pt x="2350" y="433"/>
                    <a:pt x="2350" y="473"/>
                  </a:cubicBezTo>
                  <a:cubicBezTo>
                    <a:pt x="2350" y="1673"/>
                    <a:pt x="2350" y="1673"/>
                    <a:pt x="2350" y="1673"/>
                  </a:cubicBezTo>
                  <a:close/>
                  <a:moveTo>
                    <a:pt x="941" y="1063"/>
                  </a:moveTo>
                  <a:cubicBezTo>
                    <a:pt x="941" y="1010"/>
                    <a:pt x="985" y="966"/>
                    <a:pt x="1039" y="966"/>
                  </a:cubicBezTo>
                  <a:cubicBezTo>
                    <a:pt x="1409" y="966"/>
                    <a:pt x="1409" y="966"/>
                    <a:pt x="1409" y="966"/>
                  </a:cubicBezTo>
                  <a:cubicBezTo>
                    <a:pt x="1463" y="966"/>
                    <a:pt x="1507" y="1010"/>
                    <a:pt x="1507" y="1063"/>
                  </a:cubicBezTo>
                  <a:cubicBezTo>
                    <a:pt x="1507" y="1117"/>
                    <a:pt x="1463" y="1161"/>
                    <a:pt x="1409" y="1161"/>
                  </a:cubicBezTo>
                  <a:cubicBezTo>
                    <a:pt x="1039" y="1161"/>
                    <a:pt x="1039" y="1161"/>
                    <a:pt x="1039" y="1161"/>
                  </a:cubicBezTo>
                  <a:cubicBezTo>
                    <a:pt x="985" y="1161"/>
                    <a:pt x="941" y="1117"/>
                    <a:pt x="941" y="10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sp>
          <p:nvSpPr>
            <p:cNvPr id="75" name="Freeform 148">
              <a:extLst>
                <a:ext uri="{FF2B5EF4-FFF2-40B4-BE49-F238E27FC236}">
                  <a16:creationId xmlns:a16="http://schemas.microsoft.com/office/drawing/2014/main" id="{ECAB4365-2677-4626-A735-398D5238528C}"/>
                </a:ext>
              </a:extLst>
            </p:cNvPr>
            <p:cNvSpPr>
              <a:spLocks/>
            </p:cNvSpPr>
            <p:nvPr/>
          </p:nvSpPr>
          <p:spPr bwMode="auto">
            <a:xfrm>
              <a:off x="7960" y="2657"/>
              <a:ext cx="335" cy="281"/>
            </a:xfrm>
            <a:custGeom>
              <a:avLst/>
              <a:gdLst>
                <a:gd name="T0" fmla="*/ 130 w 142"/>
                <a:gd name="T1" fmla="*/ 35 h 119"/>
                <a:gd name="T2" fmla="*/ 65 w 142"/>
                <a:gd name="T3" fmla="*/ 12 h 119"/>
                <a:gd name="T4" fmla="*/ 35 w 142"/>
                <a:gd name="T5" fmla="*/ 26 h 119"/>
                <a:gd name="T6" fmla="*/ 12 w 142"/>
                <a:gd name="T7" fmla="*/ 92 h 119"/>
                <a:gd name="T8" fmla="*/ 56 w 142"/>
                <a:gd name="T9" fmla="*/ 119 h 119"/>
                <a:gd name="T10" fmla="*/ 77 w 142"/>
                <a:gd name="T11" fmla="*/ 114 h 119"/>
                <a:gd name="T12" fmla="*/ 107 w 142"/>
                <a:gd name="T13" fmla="*/ 100 h 119"/>
                <a:gd name="T14" fmla="*/ 130 w 142"/>
                <a:gd name="T15" fmla="*/ 35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19">
                  <a:moveTo>
                    <a:pt x="130" y="35"/>
                  </a:moveTo>
                  <a:cubicBezTo>
                    <a:pt x="118" y="10"/>
                    <a:pt x="89" y="0"/>
                    <a:pt x="65" y="12"/>
                  </a:cubicBezTo>
                  <a:cubicBezTo>
                    <a:pt x="35" y="26"/>
                    <a:pt x="35" y="26"/>
                    <a:pt x="35" y="26"/>
                  </a:cubicBezTo>
                  <a:cubicBezTo>
                    <a:pt x="11" y="38"/>
                    <a:pt x="0" y="67"/>
                    <a:pt x="12" y="92"/>
                  </a:cubicBezTo>
                  <a:cubicBezTo>
                    <a:pt x="21" y="109"/>
                    <a:pt x="38" y="119"/>
                    <a:pt x="56" y="119"/>
                  </a:cubicBezTo>
                  <a:cubicBezTo>
                    <a:pt x="63" y="119"/>
                    <a:pt x="70" y="118"/>
                    <a:pt x="77" y="114"/>
                  </a:cubicBezTo>
                  <a:cubicBezTo>
                    <a:pt x="107" y="100"/>
                    <a:pt x="107" y="100"/>
                    <a:pt x="107" y="100"/>
                  </a:cubicBezTo>
                  <a:cubicBezTo>
                    <a:pt x="131" y="88"/>
                    <a:pt x="142" y="59"/>
                    <a:pt x="13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defTabSz="1088548" eaLnBrk="1" fontAlgn="auto" latinLnBrk="0" hangingPunct="1">
                <a:lnSpc>
                  <a:spcPct val="100000"/>
                </a:lnSpc>
                <a:spcBef>
                  <a:spcPts val="0"/>
                </a:spcBef>
                <a:spcAft>
                  <a:spcPts val="0"/>
                </a:spcAft>
                <a:buClrTx/>
                <a:buSzTx/>
                <a:buFontTx/>
                <a:buNone/>
                <a:tabLst/>
                <a:defRPr/>
              </a:pPr>
              <a:endParaRPr kumimoji="0" lang="fr-FR" sz="2150" b="0" i="0" u="none" strike="noStrike" kern="0" cap="none" spc="0" normalizeH="0" baseline="0" noProof="0">
                <a:ln>
                  <a:noFill/>
                </a:ln>
                <a:solidFill>
                  <a:srgbClr val="445469"/>
                </a:solidFill>
                <a:effectLst/>
                <a:uLnTx/>
                <a:uFillTx/>
                <a:latin typeface="Roboto"/>
              </a:endParaRPr>
            </a:p>
          </p:txBody>
        </p:sp>
      </p:grpSp>
      <p:grpSp>
        <p:nvGrpSpPr>
          <p:cNvPr id="77" name="Group 8">
            <a:extLst>
              <a:ext uri="{FF2B5EF4-FFF2-40B4-BE49-F238E27FC236}">
                <a16:creationId xmlns:a16="http://schemas.microsoft.com/office/drawing/2014/main" id="{148A38D9-A095-4C8C-9F7D-3D9609581141}"/>
              </a:ext>
            </a:extLst>
          </p:cNvPr>
          <p:cNvGrpSpPr>
            <a:grpSpLocks noChangeAspect="1"/>
          </p:cNvGrpSpPr>
          <p:nvPr/>
        </p:nvGrpSpPr>
        <p:grpSpPr bwMode="auto">
          <a:xfrm>
            <a:off x="8635443" y="4507941"/>
            <a:ext cx="379530" cy="403791"/>
            <a:chOff x="-2782" y="1056"/>
            <a:chExt cx="3645" cy="3878"/>
          </a:xfrm>
          <a:solidFill>
            <a:schemeClr val="accent1"/>
          </a:solidFill>
        </p:grpSpPr>
        <p:sp>
          <p:nvSpPr>
            <p:cNvPr id="78" name="Freeform 9">
              <a:extLst>
                <a:ext uri="{FF2B5EF4-FFF2-40B4-BE49-F238E27FC236}">
                  <a16:creationId xmlns:a16="http://schemas.microsoft.com/office/drawing/2014/main" id="{2B9A2C0B-E522-4476-A999-BAAD00EF49AA}"/>
                </a:ext>
              </a:extLst>
            </p:cNvPr>
            <p:cNvSpPr>
              <a:spLocks noEditPoints="1"/>
            </p:cNvSpPr>
            <p:nvPr/>
          </p:nvSpPr>
          <p:spPr bwMode="auto">
            <a:xfrm>
              <a:off x="-586" y="3382"/>
              <a:ext cx="518" cy="130"/>
            </a:xfrm>
            <a:custGeom>
              <a:avLst/>
              <a:gdLst>
                <a:gd name="T0" fmla="*/ 219 w 219"/>
                <a:gd name="T1" fmla="*/ 28 h 55"/>
                <a:gd name="T2" fmla="*/ 192 w 219"/>
                <a:gd name="T3" fmla="*/ 0 h 55"/>
                <a:gd name="T4" fmla="*/ 28 w 219"/>
                <a:gd name="T5" fmla="*/ 0 h 55"/>
                <a:gd name="T6" fmla="*/ 0 w 219"/>
                <a:gd name="T7" fmla="*/ 28 h 55"/>
                <a:gd name="T8" fmla="*/ 28 w 219"/>
                <a:gd name="T9" fmla="*/ 55 h 55"/>
                <a:gd name="T10" fmla="*/ 192 w 219"/>
                <a:gd name="T11" fmla="*/ 55 h 55"/>
                <a:gd name="T12" fmla="*/ 219 w 219"/>
                <a:gd name="T13" fmla="*/ 28 h 55"/>
                <a:gd name="T14" fmla="*/ 219 w 219"/>
                <a:gd name="T15" fmla="*/ 28 h 55"/>
                <a:gd name="T16" fmla="*/ 219 w 219"/>
                <a:gd name="T1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55">
                  <a:moveTo>
                    <a:pt x="219" y="28"/>
                  </a:moveTo>
                  <a:cubicBezTo>
                    <a:pt x="219" y="13"/>
                    <a:pt x="207" y="0"/>
                    <a:pt x="192" y="0"/>
                  </a:cubicBezTo>
                  <a:cubicBezTo>
                    <a:pt x="28" y="0"/>
                    <a:pt x="28" y="0"/>
                    <a:pt x="28" y="0"/>
                  </a:cubicBezTo>
                  <a:cubicBezTo>
                    <a:pt x="13" y="0"/>
                    <a:pt x="0" y="13"/>
                    <a:pt x="0" y="28"/>
                  </a:cubicBezTo>
                  <a:cubicBezTo>
                    <a:pt x="0" y="43"/>
                    <a:pt x="13" y="55"/>
                    <a:pt x="28" y="55"/>
                  </a:cubicBezTo>
                  <a:cubicBezTo>
                    <a:pt x="192" y="55"/>
                    <a:pt x="192" y="55"/>
                    <a:pt x="192" y="55"/>
                  </a:cubicBezTo>
                  <a:cubicBezTo>
                    <a:pt x="207" y="55"/>
                    <a:pt x="219" y="43"/>
                    <a:pt x="219" y="28"/>
                  </a:cubicBezTo>
                  <a:close/>
                  <a:moveTo>
                    <a:pt x="219" y="28"/>
                  </a:moveTo>
                  <a:cubicBezTo>
                    <a:pt x="219" y="28"/>
                    <a:pt x="219" y="28"/>
                    <a:pt x="219"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10">
              <a:extLst>
                <a:ext uri="{FF2B5EF4-FFF2-40B4-BE49-F238E27FC236}">
                  <a16:creationId xmlns:a16="http://schemas.microsoft.com/office/drawing/2014/main" id="{FA6D6205-73B4-4FA5-A678-2CF6A06F503C}"/>
                </a:ext>
              </a:extLst>
            </p:cNvPr>
            <p:cNvSpPr>
              <a:spLocks noEditPoints="1"/>
            </p:cNvSpPr>
            <p:nvPr/>
          </p:nvSpPr>
          <p:spPr bwMode="auto">
            <a:xfrm>
              <a:off x="-456" y="1380"/>
              <a:ext cx="1035" cy="2002"/>
            </a:xfrm>
            <a:custGeom>
              <a:avLst/>
              <a:gdLst>
                <a:gd name="T0" fmla="*/ 55 w 437"/>
                <a:gd name="T1" fmla="*/ 164 h 846"/>
                <a:gd name="T2" fmla="*/ 55 w 437"/>
                <a:gd name="T3" fmla="*/ 27 h 846"/>
                <a:gd name="T4" fmla="*/ 27 w 437"/>
                <a:gd name="T5" fmla="*/ 0 h 846"/>
                <a:gd name="T6" fmla="*/ 0 w 437"/>
                <a:gd name="T7" fmla="*/ 27 h 846"/>
                <a:gd name="T8" fmla="*/ 0 w 437"/>
                <a:gd name="T9" fmla="*/ 164 h 846"/>
                <a:gd name="T10" fmla="*/ 137 w 437"/>
                <a:gd name="T11" fmla="*/ 300 h 846"/>
                <a:gd name="T12" fmla="*/ 382 w 437"/>
                <a:gd name="T13" fmla="*/ 300 h 846"/>
                <a:gd name="T14" fmla="*/ 382 w 437"/>
                <a:gd name="T15" fmla="*/ 819 h 846"/>
                <a:gd name="T16" fmla="*/ 410 w 437"/>
                <a:gd name="T17" fmla="*/ 846 h 846"/>
                <a:gd name="T18" fmla="*/ 437 w 437"/>
                <a:gd name="T19" fmla="*/ 819 h 846"/>
                <a:gd name="T20" fmla="*/ 437 w 437"/>
                <a:gd name="T21" fmla="*/ 273 h 846"/>
                <a:gd name="T22" fmla="*/ 410 w 437"/>
                <a:gd name="T23" fmla="*/ 246 h 846"/>
                <a:gd name="T24" fmla="*/ 137 w 437"/>
                <a:gd name="T25" fmla="*/ 246 h 846"/>
                <a:gd name="T26" fmla="*/ 55 w 437"/>
                <a:gd name="T27" fmla="*/ 164 h 846"/>
                <a:gd name="T28" fmla="*/ 55 w 437"/>
                <a:gd name="T29" fmla="*/ 164 h 846"/>
                <a:gd name="T30" fmla="*/ 55 w 437"/>
                <a:gd name="T31" fmla="*/ 164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7" h="846">
                  <a:moveTo>
                    <a:pt x="55" y="164"/>
                  </a:moveTo>
                  <a:cubicBezTo>
                    <a:pt x="55" y="27"/>
                    <a:pt x="55" y="27"/>
                    <a:pt x="55" y="27"/>
                  </a:cubicBezTo>
                  <a:cubicBezTo>
                    <a:pt x="55" y="12"/>
                    <a:pt x="42" y="0"/>
                    <a:pt x="27" y="0"/>
                  </a:cubicBezTo>
                  <a:cubicBezTo>
                    <a:pt x="12" y="0"/>
                    <a:pt x="0" y="12"/>
                    <a:pt x="0" y="27"/>
                  </a:cubicBezTo>
                  <a:cubicBezTo>
                    <a:pt x="0" y="164"/>
                    <a:pt x="0" y="164"/>
                    <a:pt x="0" y="164"/>
                  </a:cubicBezTo>
                  <a:cubicBezTo>
                    <a:pt x="0" y="239"/>
                    <a:pt x="61" y="300"/>
                    <a:pt x="137" y="300"/>
                  </a:cubicBezTo>
                  <a:cubicBezTo>
                    <a:pt x="382" y="300"/>
                    <a:pt x="382" y="300"/>
                    <a:pt x="382" y="300"/>
                  </a:cubicBezTo>
                  <a:cubicBezTo>
                    <a:pt x="382" y="819"/>
                    <a:pt x="382" y="819"/>
                    <a:pt x="382" y="819"/>
                  </a:cubicBezTo>
                  <a:cubicBezTo>
                    <a:pt x="382" y="834"/>
                    <a:pt x="395" y="846"/>
                    <a:pt x="410" y="846"/>
                  </a:cubicBezTo>
                  <a:cubicBezTo>
                    <a:pt x="425" y="846"/>
                    <a:pt x="437" y="834"/>
                    <a:pt x="437" y="819"/>
                  </a:cubicBezTo>
                  <a:cubicBezTo>
                    <a:pt x="437" y="273"/>
                    <a:pt x="437" y="273"/>
                    <a:pt x="437" y="273"/>
                  </a:cubicBezTo>
                  <a:cubicBezTo>
                    <a:pt x="437" y="258"/>
                    <a:pt x="425" y="246"/>
                    <a:pt x="410" y="246"/>
                  </a:cubicBezTo>
                  <a:cubicBezTo>
                    <a:pt x="137" y="246"/>
                    <a:pt x="137" y="246"/>
                    <a:pt x="137" y="246"/>
                  </a:cubicBezTo>
                  <a:cubicBezTo>
                    <a:pt x="91" y="246"/>
                    <a:pt x="55" y="209"/>
                    <a:pt x="55" y="164"/>
                  </a:cubicBezTo>
                  <a:close/>
                  <a:moveTo>
                    <a:pt x="55" y="164"/>
                  </a:moveTo>
                  <a:cubicBezTo>
                    <a:pt x="55" y="164"/>
                    <a:pt x="55" y="164"/>
                    <a:pt x="55" y="1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11">
              <a:extLst>
                <a:ext uri="{FF2B5EF4-FFF2-40B4-BE49-F238E27FC236}">
                  <a16:creationId xmlns:a16="http://schemas.microsoft.com/office/drawing/2014/main" id="{D2BBF8D3-6CE3-46EB-91CD-CAA5242D58AE}"/>
                </a:ext>
              </a:extLst>
            </p:cNvPr>
            <p:cNvSpPr>
              <a:spLocks noEditPoints="1"/>
            </p:cNvSpPr>
            <p:nvPr/>
          </p:nvSpPr>
          <p:spPr bwMode="auto">
            <a:xfrm>
              <a:off x="-714" y="2608"/>
              <a:ext cx="646" cy="128"/>
            </a:xfrm>
            <a:custGeom>
              <a:avLst/>
              <a:gdLst>
                <a:gd name="T0" fmla="*/ 246 w 273"/>
                <a:gd name="T1" fmla="*/ 0 h 54"/>
                <a:gd name="T2" fmla="*/ 27 w 273"/>
                <a:gd name="T3" fmla="*/ 0 h 54"/>
                <a:gd name="T4" fmla="*/ 0 w 273"/>
                <a:gd name="T5" fmla="*/ 27 h 54"/>
                <a:gd name="T6" fmla="*/ 27 w 273"/>
                <a:gd name="T7" fmla="*/ 54 h 54"/>
                <a:gd name="T8" fmla="*/ 246 w 273"/>
                <a:gd name="T9" fmla="*/ 54 h 54"/>
                <a:gd name="T10" fmla="*/ 273 w 273"/>
                <a:gd name="T11" fmla="*/ 27 h 54"/>
                <a:gd name="T12" fmla="*/ 246 w 273"/>
                <a:gd name="T13" fmla="*/ 0 h 54"/>
                <a:gd name="T14" fmla="*/ 246 w 273"/>
                <a:gd name="T15" fmla="*/ 0 h 54"/>
                <a:gd name="T16" fmla="*/ 246 w 273"/>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54">
                  <a:moveTo>
                    <a:pt x="246" y="0"/>
                  </a:moveTo>
                  <a:cubicBezTo>
                    <a:pt x="27" y="0"/>
                    <a:pt x="27" y="0"/>
                    <a:pt x="27" y="0"/>
                  </a:cubicBezTo>
                  <a:cubicBezTo>
                    <a:pt x="12" y="0"/>
                    <a:pt x="0" y="12"/>
                    <a:pt x="0" y="27"/>
                  </a:cubicBezTo>
                  <a:cubicBezTo>
                    <a:pt x="0" y="42"/>
                    <a:pt x="12" y="54"/>
                    <a:pt x="27" y="54"/>
                  </a:cubicBezTo>
                  <a:cubicBezTo>
                    <a:pt x="246" y="54"/>
                    <a:pt x="246" y="54"/>
                    <a:pt x="246" y="54"/>
                  </a:cubicBezTo>
                  <a:cubicBezTo>
                    <a:pt x="261" y="54"/>
                    <a:pt x="273" y="42"/>
                    <a:pt x="273" y="27"/>
                  </a:cubicBezTo>
                  <a:cubicBezTo>
                    <a:pt x="273" y="12"/>
                    <a:pt x="261" y="0"/>
                    <a:pt x="246" y="0"/>
                  </a:cubicBezTo>
                  <a:close/>
                  <a:moveTo>
                    <a:pt x="246" y="0"/>
                  </a:moveTo>
                  <a:cubicBezTo>
                    <a:pt x="246" y="0"/>
                    <a:pt x="246" y="0"/>
                    <a:pt x="2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12">
              <a:extLst>
                <a:ext uri="{FF2B5EF4-FFF2-40B4-BE49-F238E27FC236}">
                  <a16:creationId xmlns:a16="http://schemas.microsoft.com/office/drawing/2014/main" id="{59EB3893-FC4C-42E7-8257-A0DE53D2498E}"/>
                </a:ext>
              </a:extLst>
            </p:cNvPr>
            <p:cNvSpPr>
              <a:spLocks noEditPoints="1"/>
            </p:cNvSpPr>
            <p:nvPr/>
          </p:nvSpPr>
          <p:spPr bwMode="auto">
            <a:xfrm>
              <a:off x="-1360" y="2608"/>
              <a:ext cx="516" cy="128"/>
            </a:xfrm>
            <a:custGeom>
              <a:avLst/>
              <a:gdLst>
                <a:gd name="T0" fmla="*/ 218 w 218"/>
                <a:gd name="T1" fmla="*/ 27 h 54"/>
                <a:gd name="T2" fmla="*/ 191 w 218"/>
                <a:gd name="T3" fmla="*/ 0 h 54"/>
                <a:gd name="T4" fmla="*/ 27 w 218"/>
                <a:gd name="T5" fmla="*/ 0 h 54"/>
                <a:gd name="T6" fmla="*/ 0 w 218"/>
                <a:gd name="T7" fmla="*/ 27 h 54"/>
                <a:gd name="T8" fmla="*/ 27 w 218"/>
                <a:gd name="T9" fmla="*/ 54 h 54"/>
                <a:gd name="T10" fmla="*/ 191 w 218"/>
                <a:gd name="T11" fmla="*/ 54 h 54"/>
                <a:gd name="T12" fmla="*/ 218 w 218"/>
                <a:gd name="T13" fmla="*/ 27 h 54"/>
                <a:gd name="T14" fmla="*/ 218 w 218"/>
                <a:gd name="T15" fmla="*/ 27 h 54"/>
                <a:gd name="T16" fmla="*/ 218 w 218"/>
                <a:gd name="T1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54">
                  <a:moveTo>
                    <a:pt x="218" y="27"/>
                  </a:moveTo>
                  <a:cubicBezTo>
                    <a:pt x="218" y="12"/>
                    <a:pt x="206" y="0"/>
                    <a:pt x="191" y="0"/>
                  </a:cubicBezTo>
                  <a:cubicBezTo>
                    <a:pt x="27" y="0"/>
                    <a:pt x="27" y="0"/>
                    <a:pt x="27" y="0"/>
                  </a:cubicBezTo>
                  <a:cubicBezTo>
                    <a:pt x="12" y="0"/>
                    <a:pt x="0" y="12"/>
                    <a:pt x="0" y="27"/>
                  </a:cubicBezTo>
                  <a:cubicBezTo>
                    <a:pt x="0" y="42"/>
                    <a:pt x="12" y="54"/>
                    <a:pt x="27" y="54"/>
                  </a:cubicBezTo>
                  <a:cubicBezTo>
                    <a:pt x="191" y="54"/>
                    <a:pt x="191" y="54"/>
                    <a:pt x="191" y="54"/>
                  </a:cubicBezTo>
                  <a:cubicBezTo>
                    <a:pt x="206" y="54"/>
                    <a:pt x="218" y="42"/>
                    <a:pt x="218" y="27"/>
                  </a:cubicBezTo>
                  <a:close/>
                  <a:moveTo>
                    <a:pt x="218" y="27"/>
                  </a:moveTo>
                  <a:cubicBezTo>
                    <a:pt x="218" y="27"/>
                    <a:pt x="218" y="27"/>
                    <a:pt x="21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Freeform 13">
              <a:extLst>
                <a:ext uri="{FF2B5EF4-FFF2-40B4-BE49-F238E27FC236}">
                  <a16:creationId xmlns:a16="http://schemas.microsoft.com/office/drawing/2014/main" id="{848C2128-DC39-46B2-8941-3C3A7D1E9E71}"/>
                </a:ext>
              </a:extLst>
            </p:cNvPr>
            <p:cNvSpPr>
              <a:spLocks noEditPoints="1"/>
            </p:cNvSpPr>
            <p:nvPr/>
          </p:nvSpPr>
          <p:spPr bwMode="auto">
            <a:xfrm>
              <a:off x="-1360" y="2994"/>
              <a:ext cx="258" cy="130"/>
            </a:xfrm>
            <a:custGeom>
              <a:avLst/>
              <a:gdLst>
                <a:gd name="T0" fmla="*/ 27 w 109"/>
                <a:gd name="T1" fmla="*/ 0 h 55"/>
                <a:gd name="T2" fmla="*/ 0 w 109"/>
                <a:gd name="T3" fmla="*/ 28 h 55"/>
                <a:gd name="T4" fmla="*/ 27 w 109"/>
                <a:gd name="T5" fmla="*/ 55 h 55"/>
                <a:gd name="T6" fmla="*/ 82 w 109"/>
                <a:gd name="T7" fmla="*/ 55 h 55"/>
                <a:gd name="T8" fmla="*/ 109 w 109"/>
                <a:gd name="T9" fmla="*/ 28 h 55"/>
                <a:gd name="T10" fmla="*/ 82 w 109"/>
                <a:gd name="T11" fmla="*/ 0 h 55"/>
                <a:gd name="T12" fmla="*/ 27 w 109"/>
                <a:gd name="T13" fmla="*/ 0 h 55"/>
                <a:gd name="T14" fmla="*/ 27 w 109"/>
                <a:gd name="T15" fmla="*/ 0 h 55"/>
                <a:gd name="T16" fmla="*/ 27 w 109"/>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5">
                  <a:moveTo>
                    <a:pt x="27" y="0"/>
                  </a:moveTo>
                  <a:cubicBezTo>
                    <a:pt x="12" y="0"/>
                    <a:pt x="0" y="13"/>
                    <a:pt x="0" y="28"/>
                  </a:cubicBezTo>
                  <a:cubicBezTo>
                    <a:pt x="0" y="43"/>
                    <a:pt x="12" y="55"/>
                    <a:pt x="27" y="55"/>
                  </a:cubicBezTo>
                  <a:cubicBezTo>
                    <a:pt x="82" y="55"/>
                    <a:pt x="82" y="55"/>
                    <a:pt x="82" y="55"/>
                  </a:cubicBezTo>
                  <a:cubicBezTo>
                    <a:pt x="97" y="55"/>
                    <a:pt x="109" y="43"/>
                    <a:pt x="109" y="28"/>
                  </a:cubicBezTo>
                  <a:cubicBezTo>
                    <a:pt x="109" y="13"/>
                    <a:pt x="97" y="0"/>
                    <a:pt x="82" y="0"/>
                  </a:cubicBezTo>
                  <a:lnTo>
                    <a:pt x="27" y="0"/>
                  </a:ln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14">
              <a:extLst>
                <a:ext uri="{FF2B5EF4-FFF2-40B4-BE49-F238E27FC236}">
                  <a16:creationId xmlns:a16="http://schemas.microsoft.com/office/drawing/2014/main" id="{2E20F3F8-FC38-4510-9F3A-EBC85E082332}"/>
                </a:ext>
              </a:extLst>
            </p:cNvPr>
            <p:cNvSpPr>
              <a:spLocks noEditPoints="1"/>
            </p:cNvSpPr>
            <p:nvPr/>
          </p:nvSpPr>
          <p:spPr bwMode="auto">
            <a:xfrm>
              <a:off x="-1360" y="2220"/>
              <a:ext cx="774" cy="128"/>
            </a:xfrm>
            <a:custGeom>
              <a:avLst/>
              <a:gdLst>
                <a:gd name="T0" fmla="*/ 27 w 327"/>
                <a:gd name="T1" fmla="*/ 54 h 54"/>
                <a:gd name="T2" fmla="*/ 300 w 327"/>
                <a:gd name="T3" fmla="*/ 54 h 54"/>
                <a:gd name="T4" fmla="*/ 327 w 327"/>
                <a:gd name="T5" fmla="*/ 27 h 54"/>
                <a:gd name="T6" fmla="*/ 300 w 327"/>
                <a:gd name="T7" fmla="*/ 0 h 54"/>
                <a:gd name="T8" fmla="*/ 27 w 327"/>
                <a:gd name="T9" fmla="*/ 0 h 54"/>
                <a:gd name="T10" fmla="*/ 0 w 327"/>
                <a:gd name="T11" fmla="*/ 27 h 54"/>
                <a:gd name="T12" fmla="*/ 27 w 327"/>
                <a:gd name="T13" fmla="*/ 54 h 54"/>
                <a:gd name="T14" fmla="*/ 27 w 327"/>
                <a:gd name="T15" fmla="*/ 54 h 54"/>
                <a:gd name="T16" fmla="*/ 27 w 327"/>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54">
                  <a:moveTo>
                    <a:pt x="27" y="54"/>
                  </a:moveTo>
                  <a:cubicBezTo>
                    <a:pt x="300" y="54"/>
                    <a:pt x="300" y="54"/>
                    <a:pt x="300" y="54"/>
                  </a:cubicBezTo>
                  <a:cubicBezTo>
                    <a:pt x="315" y="54"/>
                    <a:pt x="327" y="42"/>
                    <a:pt x="327" y="27"/>
                  </a:cubicBezTo>
                  <a:cubicBezTo>
                    <a:pt x="327" y="12"/>
                    <a:pt x="315" y="0"/>
                    <a:pt x="300" y="0"/>
                  </a:cubicBezTo>
                  <a:cubicBezTo>
                    <a:pt x="27" y="0"/>
                    <a:pt x="27" y="0"/>
                    <a:pt x="27" y="0"/>
                  </a:cubicBezTo>
                  <a:cubicBezTo>
                    <a:pt x="12" y="0"/>
                    <a:pt x="0" y="12"/>
                    <a:pt x="0" y="27"/>
                  </a:cubicBezTo>
                  <a:cubicBezTo>
                    <a:pt x="0" y="42"/>
                    <a:pt x="12" y="54"/>
                    <a:pt x="27" y="54"/>
                  </a:cubicBezTo>
                  <a:close/>
                  <a:moveTo>
                    <a:pt x="27" y="54"/>
                  </a:moveTo>
                  <a:cubicBezTo>
                    <a:pt x="27" y="54"/>
                    <a:pt x="27" y="54"/>
                    <a:pt x="27"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15">
              <a:extLst>
                <a:ext uri="{FF2B5EF4-FFF2-40B4-BE49-F238E27FC236}">
                  <a16:creationId xmlns:a16="http://schemas.microsoft.com/office/drawing/2014/main" id="{4AB5DA06-FB6B-42D6-B34B-2949EBA5CC3A}"/>
                </a:ext>
              </a:extLst>
            </p:cNvPr>
            <p:cNvSpPr>
              <a:spLocks noEditPoints="1"/>
            </p:cNvSpPr>
            <p:nvPr/>
          </p:nvSpPr>
          <p:spPr bwMode="auto">
            <a:xfrm>
              <a:off x="-972" y="2994"/>
              <a:ext cx="774" cy="130"/>
            </a:xfrm>
            <a:custGeom>
              <a:avLst/>
              <a:gdLst>
                <a:gd name="T0" fmla="*/ 27 w 327"/>
                <a:gd name="T1" fmla="*/ 55 h 55"/>
                <a:gd name="T2" fmla="*/ 300 w 327"/>
                <a:gd name="T3" fmla="*/ 55 h 55"/>
                <a:gd name="T4" fmla="*/ 327 w 327"/>
                <a:gd name="T5" fmla="*/ 28 h 55"/>
                <a:gd name="T6" fmla="*/ 300 w 327"/>
                <a:gd name="T7" fmla="*/ 0 h 55"/>
                <a:gd name="T8" fmla="*/ 27 w 327"/>
                <a:gd name="T9" fmla="*/ 0 h 55"/>
                <a:gd name="T10" fmla="*/ 0 w 327"/>
                <a:gd name="T11" fmla="*/ 28 h 55"/>
                <a:gd name="T12" fmla="*/ 27 w 327"/>
                <a:gd name="T13" fmla="*/ 55 h 55"/>
                <a:gd name="T14" fmla="*/ 27 w 327"/>
                <a:gd name="T15" fmla="*/ 55 h 55"/>
                <a:gd name="T16" fmla="*/ 27 w 327"/>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55">
                  <a:moveTo>
                    <a:pt x="27" y="55"/>
                  </a:moveTo>
                  <a:cubicBezTo>
                    <a:pt x="300" y="55"/>
                    <a:pt x="300" y="55"/>
                    <a:pt x="300" y="55"/>
                  </a:cubicBezTo>
                  <a:cubicBezTo>
                    <a:pt x="315" y="55"/>
                    <a:pt x="327" y="43"/>
                    <a:pt x="327" y="28"/>
                  </a:cubicBezTo>
                  <a:cubicBezTo>
                    <a:pt x="327" y="13"/>
                    <a:pt x="315" y="0"/>
                    <a:pt x="300" y="0"/>
                  </a:cubicBezTo>
                  <a:cubicBezTo>
                    <a:pt x="27" y="0"/>
                    <a:pt x="27" y="0"/>
                    <a:pt x="27" y="0"/>
                  </a:cubicBezTo>
                  <a:cubicBezTo>
                    <a:pt x="12" y="0"/>
                    <a:pt x="0" y="13"/>
                    <a:pt x="0" y="28"/>
                  </a:cubicBezTo>
                  <a:cubicBezTo>
                    <a:pt x="0" y="43"/>
                    <a:pt x="12" y="55"/>
                    <a:pt x="27" y="55"/>
                  </a:cubicBezTo>
                  <a:close/>
                  <a:moveTo>
                    <a:pt x="27" y="55"/>
                  </a:moveTo>
                  <a:cubicBezTo>
                    <a:pt x="27" y="55"/>
                    <a:pt x="27" y="55"/>
                    <a:pt x="27"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16">
              <a:extLst>
                <a:ext uri="{FF2B5EF4-FFF2-40B4-BE49-F238E27FC236}">
                  <a16:creationId xmlns:a16="http://schemas.microsoft.com/office/drawing/2014/main" id="{47AF36A6-2DCB-4E2F-B8A5-B6384672CB4D}"/>
                </a:ext>
              </a:extLst>
            </p:cNvPr>
            <p:cNvSpPr>
              <a:spLocks noEditPoints="1"/>
            </p:cNvSpPr>
            <p:nvPr/>
          </p:nvSpPr>
          <p:spPr bwMode="auto">
            <a:xfrm>
              <a:off x="-586" y="3770"/>
              <a:ext cx="261" cy="130"/>
            </a:xfrm>
            <a:custGeom>
              <a:avLst/>
              <a:gdLst>
                <a:gd name="T0" fmla="*/ 28 w 110"/>
                <a:gd name="T1" fmla="*/ 0 h 55"/>
                <a:gd name="T2" fmla="*/ 0 w 110"/>
                <a:gd name="T3" fmla="*/ 27 h 55"/>
                <a:gd name="T4" fmla="*/ 28 w 110"/>
                <a:gd name="T5" fmla="*/ 55 h 55"/>
                <a:gd name="T6" fmla="*/ 82 w 110"/>
                <a:gd name="T7" fmla="*/ 55 h 55"/>
                <a:gd name="T8" fmla="*/ 110 w 110"/>
                <a:gd name="T9" fmla="*/ 27 h 55"/>
                <a:gd name="T10" fmla="*/ 82 w 110"/>
                <a:gd name="T11" fmla="*/ 0 h 55"/>
                <a:gd name="T12" fmla="*/ 28 w 110"/>
                <a:gd name="T13" fmla="*/ 0 h 55"/>
                <a:gd name="T14" fmla="*/ 28 w 110"/>
                <a:gd name="T15" fmla="*/ 0 h 55"/>
                <a:gd name="T16" fmla="*/ 28 w 110"/>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55">
                  <a:moveTo>
                    <a:pt x="28" y="0"/>
                  </a:moveTo>
                  <a:cubicBezTo>
                    <a:pt x="13" y="0"/>
                    <a:pt x="0" y="12"/>
                    <a:pt x="0" y="27"/>
                  </a:cubicBezTo>
                  <a:cubicBezTo>
                    <a:pt x="0" y="43"/>
                    <a:pt x="13" y="55"/>
                    <a:pt x="28" y="55"/>
                  </a:cubicBezTo>
                  <a:cubicBezTo>
                    <a:pt x="82" y="55"/>
                    <a:pt x="82" y="55"/>
                    <a:pt x="82" y="55"/>
                  </a:cubicBezTo>
                  <a:cubicBezTo>
                    <a:pt x="97" y="55"/>
                    <a:pt x="110" y="43"/>
                    <a:pt x="110" y="27"/>
                  </a:cubicBezTo>
                  <a:cubicBezTo>
                    <a:pt x="110" y="12"/>
                    <a:pt x="97" y="0"/>
                    <a:pt x="82" y="0"/>
                  </a:cubicBezTo>
                  <a:lnTo>
                    <a:pt x="28" y="0"/>
                  </a:ln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17">
              <a:extLst>
                <a:ext uri="{FF2B5EF4-FFF2-40B4-BE49-F238E27FC236}">
                  <a16:creationId xmlns:a16="http://schemas.microsoft.com/office/drawing/2014/main" id="{54652C28-6878-4464-A9B8-6A89122FEF06}"/>
                </a:ext>
              </a:extLst>
            </p:cNvPr>
            <p:cNvSpPr>
              <a:spLocks noEditPoints="1"/>
            </p:cNvSpPr>
            <p:nvPr/>
          </p:nvSpPr>
          <p:spPr bwMode="auto">
            <a:xfrm>
              <a:off x="-1360" y="3382"/>
              <a:ext cx="646" cy="130"/>
            </a:xfrm>
            <a:custGeom>
              <a:avLst/>
              <a:gdLst>
                <a:gd name="T0" fmla="*/ 246 w 273"/>
                <a:gd name="T1" fmla="*/ 0 h 55"/>
                <a:gd name="T2" fmla="*/ 27 w 273"/>
                <a:gd name="T3" fmla="*/ 0 h 55"/>
                <a:gd name="T4" fmla="*/ 0 w 273"/>
                <a:gd name="T5" fmla="*/ 28 h 55"/>
                <a:gd name="T6" fmla="*/ 27 w 273"/>
                <a:gd name="T7" fmla="*/ 55 h 55"/>
                <a:gd name="T8" fmla="*/ 246 w 273"/>
                <a:gd name="T9" fmla="*/ 55 h 55"/>
                <a:gd name="T10" fmla="*/ 273 w 273"/>
                <a:gd name="T11" fmla="*/ 28 h 55"/>
                <a:gd name="T12" fmla="*/ 246 w 273"/>
                <a:gd name="T13" fmla="*/ 0 h 55"/>
                <a:gd name="T14" fmla="*/ 246 w 273"/>
                <a:gd name="T15" fmla="*/ 0 h 55"/>
                <a:gd name="T16" fmla="*/ 246 w 27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55">
                  <a:moveTo>
                    <a:pt x="246" y="0"/>
                  </a:moveTo>
                  <a:cubicBezTo>
                    <a:pt x="27" y="0"/>
                    <a:pt x="27" y="0"/>
                    <a:pt x="27" y="0"/>
                  </a:cubicBezTo>
                  <a:cubicBezTo>
                    <a:pt x="12" y="0"/>
                    <a:pt x="0" y="13"/>
                    <a:pt x="0" y="28"/>
                  </a:cubicBezTo>
                  <a:cubicBezTo>
                    <a:pt x="0" y="43"/>
                    <a:pt x="12" y="55"/>
                    <a:pt x="27" y="55"/>
                  </a:cubicBezTo>
                  <a:cubicBezTo>
                    <a:pt x="246" y="55"/>
                    <a:pt x="246" y="55"/>
                    <a:pt x="246" y="55"/>
                  </a:cubicBezTo>
                  <a:cubicBezTo>
                    <a:pt x="261" y="55"/>
                    <a:pt x="273" y="43"/>
                    <a:pt x="273" y="28"/>
                  </a:cubicBezTo>
                  <a:cubicBezTo>
                    <a:pt x="273" y="13"/>
                    <a:pt x="261" y="0"/>
                    <a:pt x="246" y="0"/>
                  </a:cubicBezTo>
                  <a:close/>
                  <a:moveTo>
                    <a:pt x="246" y="0"/>
                  </a:moveTo>
                  <a:cubicBezTo>
                    <a:pt x="246" y="0"/>
                    <a:pt x="246" y="0"/>
                    <a:pt x="2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18">
              <a:extLst>
                <a:ext uri="{FF2B5EF4-FFF2-40B4-BE49-F238E27FC236}">
                  <a16:creationId xmlns:a16="http://schemas.microsoft.com/office/drawing/2014/main" id="{CB1F591F-C2B4-4B44-84B4-635EEAF7C171}"/>
                </a:ext>
              </a:extLst>
            </p:cNvPr>
            <p:cNvSpPr>
              <a:spLocks noEditPoints="1"/>
            </p:cNvSpPr>
            <p:nvPr/>
          </p:nvSpPr>
          <p:spPr bwMode="auto">
            <a:xfrm>
              <a:off x="-1360" y="3770"/>
              <a:ext cx="646" cy="130"/>
            </a:xfrm>
            <a:custGeom>
              <a:avLst/>
              <a:gdLst>
                <a:gd name="T0" fmla="*/ 246 w 273"/>
                <a:gd name="T1" fmla="*/ 0 h 55"/>
                <a:gd name="T2" fmla="*/ 27 w 273"/>
                <a:gd name="T3" fmla="*/ 0 h 55"/>
                <a:gd name="T4" fmla="*/ 0 w 273"/>
                <a:gd name="T5" fmla="*/ 27 h 55"/>
                <a:gd name="T6" fmla="*/ 27 w 273"/>
                <a:gd name="T7" fmla="*/ 55 h 55"/>
                <a:gd name="T8" fmla="*/ 246 w 273"/>
                <a:gd name="T9" fmla="*/ 55 h 55"/>
                <a:gd name="T10" fmla="*/ 273 w 273"/>
                <a:gd name="T11" fmla="*/ 27 h 55"/>
                <a:gd name="T12" fmla="*/ 246 w 273"/>
                <a:gd name="T13" fmla="*/ 0 h 55"/>
                <a:gd name="T14" fmla="*/ 246 w 273"/>
                <a:gd name="T15" fmla="*/ 0 h 55"/>
                <a:gd name="T16" fmla="*/ 246 w 27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55">
                  <a:moveTo>
                    <a:pt x="246" y="0"/>
                  </a:moveTo>
                  <a:cubicBezTo>
                    <a:pt x="27" y="0"/>
                    <a:pt x="27" y="0"/>
                    <a:pt x="27" y="0"/>
                  </a:cubicBezTo>
                  <a:cubicBezTo>
                    <a:pt x="12" y="0"/>
                    <a:pt x="0" y="12"/>
                    <a:pt x="0" y="27"/>
                  </a:cubicBezTo>
                  <a:cubicBezTo>
                    <a:pt x="0" y="43"/>
                    <a:pt x="12" y="55"/>
                    <a:pt x="27" y="55"/>
                  </a:cubicBezTo>
                  <a:cubicBezTo>
                    <a:pt x="246" y="55"/>
                    <a:pt x="246" y="55"/>
                    <a:pt x="246" y="55"/>
                  </a:cubicBezTo>
                  <a:cubicBezTo>
                    <a:pt x="261" y="55"/>
                    <a:pt x="273" y="43"/>
                    <a:pt x="273" y="27"/>
                  </a:cubicBezTo>
                  <a:cubicBezTo>
                    <a:pt x="273" y="12"/>
                    <a:pt x="261" y="0"/>
                    <a:pt x="246" y="0"/>
                  </a:cubicBezTo>
                  <a:close/>
                  <a:moveTo>
                    <a:pt x="246" y="0"/>
                  </a:moveTo>
                  <a:cubicBezTo>
                    <a:pt x="246" y="0"/>
                    <a:pt x="246" y="0"/>
                    <a:pt x="2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19">
              <a:extLst>
                <a:ext uri="{FF2B5EF4-FFF2-40B4-BE49-F238E27FC236}">
                  <a16:creationId xmlns:a16="http://schemas.microsoft.com/office/drawing/2014/main" id="{68307866-1DDF-475C-B0F8-8F601529406B}"/>
                </a:ext>
              </a:extLst>
            </p:cNvPr>
            <p:cNvSpPr>
              <a:spLocks noEditPoints="1"/>
            </p:cNvSpPr>
            <p:nvPr/>
          </p:nvSpPr>
          <p:spPr bwMode="auto">
            <a:xfrm>
              <a:off x="-586" y="3488"/>
              <a:ext cx="1449" cy="1446"/>
            </a:xfrm>
            <a:custGeom>
              <a:avLst/>
              <a:gdLst>
                <a:gd name="T0" fmla="*/ 569 w 612"/>
                <a:gd name="T1" fmla="*/ 97 h 611"/>
                <a:gd name="T2" fmla="*/ 514 w 612"/>
                <a:gd name="T3" fmla="*/ 42 h 611"/>
                <a:gd name="T4" fmla="*/ 366 w 612"/>
                <a:gd name="T5" fmla="*/ 42 h 611"/>
                <a:gd name="T6" fmla="*/ 8 w 612"/>
                <a:gd name="T7" fmla="*/ 400 h 611"/>
                <a:gd name="T8" fmla="*/ 0 w 612"/>
                <a:gd name="T9" fmla="*/ 420 h 611"/>
                <a:gd name="T10" fmla="*/ 0 w 612"/>
                <a:gd name="T11" fmla="*/ 583 h 611"/>
                <a:gd name="T12" fmla="*/ 28 w 612"/>
                <a:gd name="T13" fmla="*/ 611 h 611"/>
                <a:gd name="T14" fmla="*/ 192 w 612"/>
                <a:gd name="T15" fmla="*/ 611 h 611"/>
                <a:gd name="T16" fmla="*/ 211 w 612"/>
                <a:gd name="T17" fmla="*/ 603 h 611"/>
                <a:gd name="T18" fmla="*/ 569 w 612"/>
                <a:gd name="T19" fmla="*/ 245 h 611"/>
                <a:gd name="T20" fmla="*/ 569 w 612"/>
                <a:gd name="T21" fmla="*/ 97 h 611"/>
                <a:gd name="T22" fmla="*/ 331 w 612"/>
                <a:gd name="T23" fmla="*/ 155 h 611"/>
                <a:gd name="T24" fmla="*/ 374 w 612"/>
                <a:gd name="T25" fmla="*/ 198 h 611"/>
                <a:gd name="T26" fmla="*/ 137 w 612"/>
                <a:gd name="T27" fmla="*/ 436 h 611"/>
                <a:gd name="T28" fmla="*/ 94 w 612"/>
                <a:gd name="T29" fmla="*/ 392 h 611"/>
                <a:gd name="T30" fmla="*/ 331 w 612"/>
                <a:gd name="T31" fmla="*/ 155 h 611"/>
                <a:gd name="T32" fmla="*/ 55 w 612"/>
                <a:gd name="T33" fmla="*/ 556 h 611"/>
                <a:gd name="T34" fmla="*/ 55 w 612"/>
                <a:gd name="T35" fmla="*/ 431 h 611"/>
                <a:gd name="T36" fmla="*/ 180 w 612"/>
                <a:gd name="T37" fmla="*/ 556 h 611"/>
                <a:gd name="T38" fmla="*/ 55 w 612"/>
                <a:gd name="T39" fmla="*/ 556 h 611"/>
                <a:gd name="T40" fmla="*/ 219 w 612"/>
                <a:gd name="T41" fmla="*/ 517 h 611"/>
                <a:gd name="T42" fmla="*/ 176 w 612"/>
                <a:gd name="T43" fmla="*/ 474 h 611"/>
                <a:gd name="T44" fmla="*/ 413 w 612"/>
                <a:gd name="T45" fmla="*/ 237 h 611"/>
                <a:gd name="T46" fmla="*/ 456 w 612"/>
                <a:gd name="T47" fmla="*/ 280 h 611"/>
                <a:gd name="T48" fmla="*/ 219 w 612"/>
                <a:gd name="T49" fmla="*/ 517 h 611"/>
                <a:gd name="T50" fmla="*/ 530 w 612"/>
                <a:gd name="T51" fmla="*/ 206 h 611"/>
                <a:gd name="T52" fmla="*/ 495 w 612"/>
                <a:gd name="T53" fmla="*/ 242 h 611"/>
                <a:gd name="T54" fmla="*/ 370 w 612"/>
                <a:gd name="T55" fmla="*/ 116 h 611"/>
                <a:gd name="T56" fmla="*/ 405 w 612"/>
                <a:gd name="T57" fmla="*/ 81 h 611"/>
                <a:gd name="T58" fmla="*/ 475 w 612"/>
                <a:gd name="T59" fmla="*/ 81 h 611"/>
                <a:gd name="T60" fmla="*/ 530 w 612"/>
                <a:gd name="T61" fmla="*/ 136 h 611"/>
                <a:gd name="T62" fmla="*/ 530 w 612"/>
                <a:gd name="T63" fmla="*/ 206 h 611"/>
                <a:gd name="T64" fmla="*/ 530 w 612"/>
                <a:gd name="T65" fmla="*/ 206 h 611"/>
                <a:gd name="T66" fmla="*/ 530 w 612"/>
                <a:gd name="T67" fmla="*/ 206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 h="611">
                  <a:moveTo>
                    <a:pt x="569" y="97"/>
                  </a:moveTo>
                  <a:cubicBezTo>
                    <a:pt x="514" y="42"/>
                    <a:pt x="514" y="42"/>
                    <a:pt x="514" y="42"/>
                  </a:cubicBezTo>
                  <a:cubicBezTo>
                    <a:pt x="472" y="0"/>
                    <a:pt x="408" y="1"/>
                    <a:pt x="366" y="42"/>
                  </a:cubicBezTo>
                  <a:cubicBezTo>
                    <a:pt x="8" y="400"/>
                    <a:pt x="8" y="400"/>
                    <a:pt x="8" y="400"/>
                  </a:cubicBezTo>
                  <a:cubicBezTo>
                    <a:pt x="3" y="405"/>
                    <a:pt x="0" y="412"/>
                    <a:pt x="0" y="420"/>
                  </a:cubicBezTo>
                  <a:cubicBezTo>
                    <a:pt x="0" y="583"/>
                    <a:pt x="0" y="583"/>
                    <a:pt x="0" y="583"/>
                  </a:cubicBezTo>
                  <a:cubicBezTo>
                    <a:pt x="0" y="598"/>
                    <a:pt x="13" y="611"/>
                    <a:pt x="28" y="611"/>
                  </a:cubicBezTo>
                  <a:cubicBezTo>
                    <a:pt x="192" y="611"/>
                    <a:pt x="192" y="611"/>
                    <a:pt x="192" y="611"/>
                  </a:cubicBezTo>
                  <a:cubicBezTo>
                    <a:pt x="199" y="611"/>
                    <a:pt x="206" y="608"/>
                    <a:pt x="211" y="603"/>
                  </a:cubicBezTo>
                  <a:cubicBezTo>
                    <a:pt x="569" y="245"/>
                    <a:pt x="569" y="245"/>
                    <a:pt x="569" y="245"/>
                  </a:cubicBezTo>
                  <a:cubicBezTo>
                    <a:pt x="612" y="201"/>
                    <a:pt x="612" y="141"/>
                    <a:pt x="569" y="97"/>
                  </a:cubicBezTo>
                  <a:close/>
                  <a:moveTo>
                    <a:pt x="331" y="155"/>
                  </a:moveTo>
                  <a:cubicBezTo>
                    <a:pt x="374" y="198"/>
                    <a:pt x="374" y="198"/>
                    <a:pt x="374" y="198"/>
                  </a:cubicBezTo>
                  <a:cubicBezTo>
                    <a:pt x="137" y="436"/>
                    <a:pt x="137" y="436"/>
                    <a:pt x="137" y="436"/>
                  </a:cubicBezTo>
                  <a:cubicBezTo>
                    <a:pt x="94" y="392"/>
                    <a:pt x="94" y="392"/>
                    <a:pt x="94" y="392"/>
                  </a:cubicBezTo>
                  <a:lnTo>
                    <a:pt x="331" y="155"/>
                  </a:lnTo>
                  <a:close/>
                  <a:moveTo>
                    <a:pt x="55" y="556"/>
                  </a:moveTo>
                  <a:cubicBezTo>
                    <a:pt x="55" y="431"/>
                    <a:pt x="55" y="431"/>
                    <a:pt x="55" y="431"/>
                  </a:cubicBezTo>
                  <a:cubicBezTo>
                    <a:pt x="180" y="556"/>
                    <a:pt x="180" y="556"/>
                    <a:pt x="180" y="556"/>
                  </a:cubicBezTo>
                  <a:lnTo>
                    <a:pt x="55" y="556"/>
                  </a:lnTo>
                  <a:close/>
                  <a:moveTo>
                    <a:pt x="219" y="517"/>
                  </a:moveTo>
                  <a:cubicBezTo>
                    <a:pt x="176" y="474"/>
                    <a:pt x="176" y="474"/>
                    <a:pt x="176" y="474"/>
                  </a:cubicBezTo>
                  <a:cubicBezTo>
                    <a:pt x="413" y="237"/>
                    <a:pt x="413" y="237"/>
                    <a:pt x="413" y="237"/>
                  </a:cubicBezTo>
                  <a:cubicBezTo>
                    <a:pt x="456" y="280"/>
                    <a:pt x="456" y="280"/>
                    <a:pt x="456" y="280"/>
                  </a:cubicBezTo>
                  <a:lnTo>
                    <a:pt x="219" y="517"/>
                  </a:lnTo>
                  <a:close/>
                  <a:moveTo>
                    <a:pt x="530" y="206"/>
                  </a:moveTo>
                  <a:cubicBezTo>
                    <a:pt x="495" y="242"/>
                    <a:pt x="495" y="242"/>
                    <a:pt x="495" y="242"/>
                  </a:cubicBezTo>
                  <a:cubicBezTo>
                    <a:pt x="370" y="116"/>
                    <a:pt x="370" y="116"/>
                    <a:pt x="370" y="116"/>
                  </a:cubicBezTo>
                  <a:cubicBezTo>
                    <a:pt x="405" y="81"/>
                    <a:pt x="405" y="81"/>
                    <a:pt x="405" y="81"/>
                  </a:cubicBezTo>
                  <a:cubicBezTo>
                    <a:pt x="426" y="60"/>
                    <a:pt x="454" y="59"/>
                    <a:pt x="475" y="81"/>
                  </a:cubicBezTo>
                  <a:cubicBezTo>
                    <a:pt x="530" y="136"/>
                    <a:pt x="530" y="136"/>
                    <a:pt x="530" y="136"/>
                  </a:cubicBezTo>
                  <a:cubicBezTo>
                    <a:pt x="552" y="158"/>
                    <a:pt x="552" y="184"/>
                    <a:pt x="530" y="206"/>
                  </a:cubicBezTo>
                  <a:close/>
                  <a:moveTo>
                    <a:pt x="530" y="206"/>
                  </a:moveTo>
                  <a:cubicBezTo>
                    <a:pt x="530" y="206"/>
                    <a:pt x="530" y="206"/>
                    <a:pt x="530" y="2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20">
              <a:extLst>
                <a:ext uri="{FF2B5EF4-FFF2-40B4-BE49-F238E27FC236}">
                  <a16:creationId xmlns:a16="http://schemas.microsoft.com/office/drawing/2014/main" id="{4F651157-8B2F-44EE-A36D-2641C678DAD1}"/>
                </a:ext>
              </a:extLst>
            </p:cNvPr>
            <p:cNvSpPr>
              <a:spLocks noEditPoints="1"/>
            </p:cNvSpPr>
            <p:nvPr/>
          </p:nvSpPr>
          <p:spPr bwMode="auto">
            <a:xfrm>
              <a:off x="-2782" y="1056"/>
              <a:ext cx="3107" cy="3878"/>
            </a:xfrm>
            <a:custGeom>
              <a:avLst/>
              <a:gdLst>
                <a:gd name="T0" fmla="*/ 847 w 1313"/>
                <a:gd name="T1" fmla="*/ 1584 h 1639"/>
                <a:gd name="T2" fmla="*/ 137 w 1313"/>
                <a:gd name="T3" fmla="*/ 1584 h 1639"/>
                <a:gd name="T4" fmla="*/ 55 w 1313"/>
                <a:gd name="T5" fmla="*/ 1502 h 1639"/>
                <a:gd name="T6" fmla="*/ 55 w 1313"/>
                <a:gd name="T7" fmla="*/ 137 h 1639"/>
                <a:gd name="T8" fmla="*/ 137 w 1313"/>
                <a:gd name="T9" fmla="*/ 55 h 1639"/>
                <a:gd name="T10" fmla="*/ 999 w 1313"/>
                <a:gd name="T11" fmla="*/ 55 h 1639"/>
                <a:gd name="T12" fmla="*/ 1264 w 1313"/>
                <a:gd name="T13" fmla="*/ 320 h 1639"/>
                <a:gd name="T14" fmla="*/ 1303 w 1313"/>
                <a:gd name="T15" fmla="*/ 320 h 1639"/>
                <a:gd name="T16" fmla="*/ 1303 w 1313"/>
                <a:gd name="T17" fmla="*/ 281 h 1639"/>
                <a:gd name="T18" fmla="*/ 1030 w 1313"/>
                <a:gd name="T19" fmla="*/ 8 h 1639"/>
                <a:gd name="T20" fmla="*/ 1010 w 1313"/>
                <a:gd name="T21" fmla="*/ 0 h 1639"/>
                <a:gd name="T22" fmla="*/ 137 w 1313"/>
                <a:gd name="T23" fmla="*/ 0 h 1639"/>
                <a:gd name="T24" fmla="*/ 0 w 1313"/>
                <a:gd name="T25" fmla="*/ 137 h 1639"/>
                <a:gd name="T26" fmla="*/ 0 w 1313"/>
                <a:gd name="T27" fmla="*/ 1502 h 1639"/>
                <a:gd name="T28" fmla="*/ 137 w 1313"/>
                <a:gd name="T29" fmla="*/ 1639 h 1639"/>
                <a:gd name="T30" fmla="*/ 847 w 1313"/>
                <a:gd name="T31" fmla="*/ 1639 h 1639"/>
                <a:gd name="T32" fmla="*/ 874 w 1313"/>
                <a:gd name="T33" fmla="*/ 1611 h 1639"/>
                <a:gd name="T34" fmla="*/ 847 w 1313"/>
                <a:gd name="T35" fmla="*/ 1584 h 1639"/>
                <a:gd name="T36" fmla="*/ 847 w 1313"/>
                <a:gd name="T37" fmla="*/ 1584 h 1639"/>
                <a:gd name="T38" fmla="*/ 847 w 1313"/>
                <a:gd name="T39" fmla="*/ 1584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3" h="1639">
                  <a:moveTo>
                    <a:pt x="847" y="1584"/>
                  </a:moveTo>
                  <a:cubicBezTo>
                    <a:pt x="137" y="1584"/>
                    <a:pt x="137" y="1584"/>
                    <a:pt x="137" y="1584"/>
                  </a:cubicBezTo>
                  <a:cubicBezTo>
                    <a:pt x="91" y="1584"/>
                    <a:pt x="55" y="1547"/>
                    <a:pt x="55" y="1502"/>
                  </a:cubicBezTo>
                  <a:cubicBezTo>
                    <a:pt x="55" y="137"/>
                    <a:pt x="55" y="137"/>
                    <a:pt x="55" y="137"/>
                  </a:cubicBezTo>
                  <a:cubicBezTo>
                    <a:pt x="55" y="92"/>
                    <a:pt x="91" y="55"/>
                    <a:pt x="137" y="55"/>
                  </a:cubicBezTo>
                  <a:cubicBezTo>
                    <a:pt x="999" y="55"/>
                    <a:pt x="999" y="55"/>
                    <a:pt x="999" y="55"/>
                  </a:cubicBezTo>
                  <a:cubicBezTo>
                    <a:pt x="1264" y="320"/>
                    <a:pt x="1264" y="320"/>
                    <a:pt x="1264" y="320"/>
                  </a:cubicBezTo>
                  <a:cubicBezTo>
                    <a:pt x="1275" y="331"/>
                    <a:pt x="1292" y="331"/>
                    <a:pt x="1303" y="320"/>
                  </a:cubicBezTo>
                  <a:cubicBezTo>
                    <a:pt x="1313" y="309"/>
                    <a:pt x="1313" y="292"/>
                    <a:pt x="1303" y="281"/>
                  </a:cubicBezTo>
                  <a:cubicBezTo>
                    <a:pt x="1030" y="8"/>
                    <a:pt x="1030" y="8"/>
                    <a:pt x="1030" y="8"/>
                  </a:cubicBezTo>
                  <a:cubicBezTo>
                    <a:pt x="1025" y="3"/>
                    <a:pt x="1018" y="0"/>
                    <a:pt x="1010" y="0"/>
                  </a:cubicBezTo>
                  <a:cubicBezTo>
                    <a:pt x="137" y="0"/>
                    <a:pt x="137" y="0"/>
                    <a:pt x="137" y="0"/>
                  </a:cubicBezTo>
                  <a:cubicBezTo>
                    <a:pt x="61" y="0"/>
                    <a:pt x="0" y="62"/>
                    <a:pt x="0" y="137"/>
                  </a:cubicBezTo>
                  <a:cubicBezTo>
                    <a:pt x="0" y="1502"/>
                    <a:pt x="0" y="1502"/>
                    <a:pt x="0" y="1502"/>
                  </a:cubicBezTo>
                  <a:cubicBezTo>
                    <a:pt x="0" y="1577"/>
                    <a:pt x="61" y="1639"/>
                    <a:pt x="137" y="1639"/>
                  </a:cubicBezTo>
                  <a:cubicBezTo>
                    <a:pt x="847" y="1639"/>
                    <a:pt x="847" y="1639"/>
                    <a:pt x="847" y="1639"/>
                  </a:cubicBezTo>
                  <a:cubicBezTo>
                    <a:pt x="862" y="1639"/>
                    <a:pt x="874" y="1626"/>
                    <a:pt x="874" y="1611"/>
                  </a:cubicBezTo>
                  <a:cubicBezTo>
                    <a:pt x="874" y="1596"/>
                    <a:pt x="862" y="1584"/>
                    <a:pt x="847" y="1584"/>
                  </a:cubicBezTo>
                  <a:close/>
                  <a:moveTo>
                    <a:pt x="847" y="1584"/>
                  </a:moveTo>
                  <a:cubicBezTo>
                    <a:pt x="847" y="1584"/>
                    <a:pt x="847" y="1584"/>
                    <a:pt x="847" y="15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Freeform 21">
              <a:extLst>
                <a:ext uri="{FF2B5EF4-FFF2-40B4-BE49-F238E27FC236}">
                  <a16:creationId xmlns:a16="http://schemas.microsoft.com/office/drawing/2014/main" id="{BCE2EB62-F76C-4481-87A0-4003E19EFF58}"/>
                </a:ext>
              </a:extLst>
            </p:cNvPr>
            <p:cNvSpPr>
              <a:spLocks noEditPoints="1"/>
            </p:cNvSpPr>
            <p:nvPr/>
          </p:nvSpPr>
          <p:spPr bwMode="auto">
            <a:xfrm>
              <a:off x="-1360" y="4158"/>
              <a:ext cx="646" cy="130"/>
            </a:xfrm>
            <a:custGeom>
              <a:avLst/>
              <a:gdLst>
                <a:gd name="T0" fmla="*/ 246 w 273"/>
                <a:gd name="T1" fmla="*/ 0 h 55"/>
                <a:gd name="T2" fmla="*/ 27 w 273"/>
                <a:gd name="T3" fmla="*/ 0 h 55"/>
                <a:gd name="T4" fmla="*/ 0 w 273"/>
                <a:gd name="T5" fmla="*/ 27 h 55"/>
                <a:gd name="T6" fmla="*/ 27 w 273"/>
                <a:gd name="T7" fmla="*/ 55 h 55"/>
                <a:gd name="T8" fmla="*/ 246 w 273"/>
                <a:gd name="T9" fmla="*/ 55 h 55"/>
                <a:gd name="T10" fmla="*/ 273 w 273"/>
                <a:gd name="T11" fmla="*/ 27 h 55"/>
                <a:gd name="T12" fmla="*/ 246 w 273"/>
                <a:gd name="T13" fmla="*/ 0 h 55"/>
                <a:gd name="T14" fmla="*/ 246 w 273"/>
                <a:gd name="T15" fmla="*/ 0 h 55"/>
                <a:gd name="T16" fmla="*/ 246 w 27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55">
                  <a:moveTo>
                    <a:pt x="246" y="0"/>
                  </a:moveTo>
                  <a:cubicBezTo>
                    <a:pt x="27" y="0"/>
                    <a:pt x="27" y="0"/>
                    <a:pt x="27" y="0"/>
                  </a:cubicBezTo>
                  <a:cubicBezTo>
                    <a:pt x="12" y="0"/>
                    <a:pt x="0" y="12"/>
                    <a:pt x="0" y="27"/>
                  </a:cubicBezTo>
                  <a:cubicBezTo>
                    <a:pt x="0" y="42"/>
                    <a:pt x="12" y="55"/>
                    <a:pt x="27" y="55"/>
                  </a:cubicBezTo>
                  <a:cubicBezTo>
                    <a:pt x="246" y="55"/>
                    <a:pt x="246" y="55"/>
                    <a:pt x="246" y="55"/>
                  </a:cubicBezTo>
                  <a:cubicBezTo>
                    <a:pt x="261" y="55"/>
                    <a:pt x="273" y="42"/>
                    <a:pt x="273" y="27"/>
                  </a:cubicBezTo>
                  <a:cubicBezTo>
                    <a:pt x="273" y="12"/>
                    <a:pt x="261" y="0"/>
                    <a:pt x="246" y="0"/>
                  </a:cubicBezTo>
                  <a:close/>
                  <a:moveTo>
                    <a:pt x="246" y="0"/>
                  </a:moveTo>
                  <a:cubicBezTo>
                    <a:pt x="246" y="0"/>
                    <a:pt x="246" y="0"/>
                    <a:pt x="2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Freeform 22">
              <a:extLst>
                <a:ext uri="{FF2B5EF4-FFF2-40B4-BE49-F238E27FC236}">
                  <a16:creationId xmlns:a16="http://schemas.microsoft.com/office/drawing/2014/main" id="{4E7C2B37-D9FB-4ED3-8D20-E6928AA0F0C4}"/>
                </a:ext>
              </a:extLst>
            </p:cNvPr>
            <p:cNvSpPr>
              <a:spLocks noEditPoints="1"/>
            </p:cNvSpPr>
            <p:nvPr/>
          </p:nvSpPr>
          <p:spPr bwMode="auto">
            <a:xfrm>
              <a:off x="-2136" y="2220"/>
              <a:ext cx="518" cy="516"/>
            </a:xfrm>
            <a:custGeom>
              <a:avLst/>
              <a:gdLst>
                <a:gd name="T0" fmla="*/ 219 w 219"/>
                <a:gd name="T1" fmla="*/ 27 h 218"/>
                <a:gd name="T2" fmla="*/ 191 w 219"/>
                <a:gd name="T3" fmla="*/ 0 h 218"/>
                <a:gd name="T4" fmla="*/ 27 w 219"/>
                <a:gd name="T5" fmla="*/ 0 h 218"/>
                <a:gd name="T6" fmla="*/ 0 w 219"/>
                <a:gd name="T7" fmla="*/ 27 h 218"/>
                <a:gd name="T8" fmla="*/ 0 w 219"/>
                <a:gd name="T9" fmla="*/ 191 h 218"/>
                <a:gd name="T10" fmla="*/ 27 w 219"/>
                <a:gd name="T11" fmla="*/ 218 h 218"/>
                <a:gd name="T12" fmla="*/ 191 w 219"/>
                <a:gd name="T13" fmla="*/ 218 h 218"/>
                <a:gd name="T14" fmla="*/ 219 w 219"/>
                <a:gd name="T15" fmla="*/ 191 h 218"/>
                <a:gd name="T16" fmla="*/ 219 w 219"/>
                <a:gd name="T17" fmla="*/ 27 h 218"/>
                <a:gd name="T18" fmla="*/ 164 w 219"/>
                <a:gd name="T19" fmla="*/ 164 h 218"/>
                <a:gd name="T20" fmla="*/ 55 w 219"/>
                <a:gd name="T21" fmla="*/ 164 h 218"/>
                <a:gd name="T22" fmla="*/ 55 w 219"/>
                <a:gd name="T23" fmla="*/ 54 h 218"/>
                <a:gd name="T24" fmla="*/ 164 w 219"/>
                <a:gd name="T25" fmla="*/ 54 h 218"/>
                <a:gd name="T26" fmla="*/ 164 w 219"/>
                <a:gd name="T27" fmla="*/ 164 h 218"/>
                <a:gd name="T28" fmla="*/ 164 w 219"/>
                <a:gd name="T29" fmla="*/ 164 h 218"/>
                <a:gd name="T30" fmla="*/ 164 w 219"/>
                <a:gd name="T31" fmla="*/ 16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218">
                  <a:moveTo>
                    <a:pt x="219" y="27"/>
                  </a:moveTo>
                  <a:cubicBezTo>
                    <a:pt x="219" y="12"/>
                    <a:pt x="206" y="0"/>
                    <a:pt x="191" y="0"/>
                  </a:cubicBezTo>
                  <a:cubicBezTo>
                    <a:pt x="27" y="0"/>
                    <a:pt x="27" y="0"/>
                    <a:pt x="27" y="0"/>
                  </a:cubicBezTo>
                  <a:cubicBezTo>
                    <a:pt x="12" y="0"/>
                    <a:pt x="0" y="12"/>
                    <a:pt x="0" y="27"/>
                  </a:cubicBezTo>
                  <a:cubicBezTo>
                    <a:pt x="0" y="191"/>
                    <a:pt x="0" y="191"/>
                    <a:pt x="0" y="191"/>
                  </a:cubicBezTo>
                  <a:cubicBezTo>
                    <a:pt x="0" y="206"/>
                    <a:pt x="12" y="218"/>
                    <a:pt x="27" y="218"/>
                  </a:cubicBezTo>
                  <a:cubicBezTo>
                    <a:pt x="191" y="218"/>
                    <a:pt x="191" y="218"/>
                    <a:pt x="191" y="218"/>
                  </a:cubicBezTo>
                  <a:cubicBezTo>
                    <a:pt x="206" y="218"/>
                    <a:pt x="219" y="206"/>
                    <a:pt x="219" y="191"/>
                  </a:cubicBezTo>
                  <a:lnTo>
                    <a:pt x="219" y="27"/>
                  </a:lnTo>
                  <a:close/>
                  <a:moveTo>
                    <a:pt x="164" y="164"/>
                  </a:moveTo>
                  <a:cubicBezTo>
                    <a:pt x="55" y="164"/>
                    <a:pt x="55" y="164"/>
                    <a:pt x="55" y="164"/>
                  </a:cubicBezTo>
                  <a:cubicBezTo>
                    <a:pt x="55" y="54"/>
                    <a:pt x="55" y="54"/>
                    <a:pt x="55" y="54"/>
                  </a:cubicBezTo>
                  <a:cubicBezTo>
                    <a:pt x="164" y="54"/>
                    <a:pt x="164" y="54"/>
                    <a:pt x="164" y="54"/>
                  </a:cubicBezTo>
                  <a:lnTo>
                    <a:pt x="164" y="164"/>
                  </a:lnTo>
                  <a:close/>
                  <a:moveTo>
                    <a:pt x="164" y="164"/>
                  </a:moveTo>
                  <a:cubicBezTo>
                    <a:pt x="164" y="164"/>
                    <a:pt x="164" y="164"/>
                    <a:pt x="164" y="1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23">
              <a:extLst>
                <a:ext uri="{FF2B5EF4-FFF2-40B4-BE49-F238E27FC236}">
                  <a16:creationId xmlns:a16="http://schemas.microsoft.com/office/drawing/2014/main" id="{03303A9C-195D-44B6-BEC1-9D36E409D949}"/>
                </a:ext>
              </a:extLst>
            </p:cNvPr>
            <p:cNvSpPr>
              <a:spLocks noEditPoints="1"/>
            </p:cNvSpPr>
            <p:nvPr/>
          </p:nvSpPr>
          <p:spPr bwMode="auto">
            <a:xfrm>
              <a:off x="-2136" y="3770"/>
              <a:ext cx="518" cy="518"/>
            </a:xfrm>
            <a:custGeom>
              <a:avLst/>
              <a:gdLst>
                <a:gd name="T0" fmla="*/ 27 w 219"/>
                <a:gd name="T1" fmla="*/ 219 h 219"/>
                <a:gd name="T2" fmla="*/ 191 w 219"/>
                <a:gd name="T3" fmla="*/ 219 h 219"/>
                <a:gd name="T4" fmla="*/ 219 w 219"/>
                <a:gd name="T5" fmla="*/ 191 h 219"/>
                <a:gd name="T6" fmla="*/ 219 w 219"/>
                <a:gd name="T7" fmla="*/ 27 h 219"/>
                <a:gd name="T8" fmla="*/ 191 w 219"/>
                <a:gd name="T9" fmla="*/ 0 h 219"/>
                <a:gd name="T10" fmla="*/ 27 w 219"/>
                <a:gd name="T11" fmla="*/ 0 h 219"/>
                <a:gd name="T12" fmla="*/ 0 w 219"/>
                <a:gd name="T13" fmla="*/ 27 h 219"/>
                <a:gd name="T14" fmla="*/ 0 w 219"/>
                <a:gd name="T15" fmla="*/ 191 h 219"/>
                <a:gd name="T16" fmla="*/ 27 w 219"/>
                <a:gd name="T17" fmla="*/ 219 h 219"/>
                <a:gd name="T18" fmla="*/ 55 w 219"/>
                <a:gd name="T19" fmla="*/ 55 h 219"/>
                <a:gd name="T20" fmla="*/ 164 w 219"/>
                <a:gd name="T21" fmla="*/ 55 h 219"/>
                <a:gd name="T22" fmla="*/ 164 w 219"/>
                <a:gd name="T23" fmla="*/ 164 h 219"/>
                <a:gd name="T24" fmla="*/ 55 w 219"/>
                <a:gd name="T25" fmla="*/ 164 h 219"/>
                <a:gd name="T26" fmla="*/ 55 w 219"/>
                <a:gd name="T27" fmla="*/ 55 h 219"/>
                <a:gd name="T28" fmla="*/ 55 w 219"/>
                <a:gd name="T29" fmla="*/ 55 h 219"/>
                <a:gd name="T30" fmla="*/ 55 w 219"/>
                <a:gd name="T31" fmla="*/ 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219">
                  <a:moveTo>
                    <a:pt x="27" y="219"/>
                  </a:moveTo>
                  <a:cubicBezTo>
                    <a:pt x="191" y="219"/>
                    <a:pt x="191" y="219"/>
                    <a:pt x="191" y="219"/>
                  </a:cubicBezTo>
                  <a:cubicBezTo>
                    <a:pt x="206" y="219"/>
                    <a:pt x="219" y="206"/>
                    <a:pt x="219" y="191"/>
                  </a:cubicBezTo>
                  <a:cubicBezTo>
                    <a:pt x="219" y="27"/>
                    <a:pt x="219" y="27"/>
                    <a:pt x="219" y="27"/>
                  </a:cubicBezTo>
                  <a:cubicBezTo>
                    <a:pt x="219" y="12"/>
                    <a:pt x="206" y="0"/>
                    <a:pt x="191" y="0"/>
                  </a:cubicBezTo>
                  <a:cubicBezTo>
                    <a:pt x="27" y="0"/>
                    <a:pt x="27" y="0"/>
                    <a:pt x="27" y="0"/>
                  </a:cubicBezTo>
                  <a:cubicBezTo>
                    <a:pt x="12" y="0"/>
                    <a:pt x="0" y="12"/>
                    <a:pt x="0" y="27"/>
                  </a:cubicBezTo>
                  <a:cubicBezTo>
                    <a:pt x="0" y="191"/>
                    <a:pt x="0" y="191"/>
                    <a:pt x="0" y="191"/>
                  </a:cubicBezTo>
                  <a:cubicBezTo>
                    <a:pt x="0" y="206"/>
                    <a:pt x="12" y="219"/>
                    <a:pt x="27" y="219"/>
                  </a:cubicBezTo>
                  <a:close/>
                  <a:moveTo>
                    <a:pt x="55" y="55"/>
                  </a:moveTo>
                  <a:cubicBezTo>
                    <a:pt x="164" y="55"/>
                    <a:pt x="164" y="55"/>
                    <a:pt x="164" y="55"/>
                  </a:cubicBezTo>
                  <a:cubicBezTo>
                    <a:pt x="164" y="164"/>
                    <a:pt x="164" y="164"/>
                    <a:pt x="164" y="164"/>
                  </a:cubicBezTo>
                  <a:cubicBezTo>
                    <a:pt x="55" y="164"/>
                    <a:pt x="55" y="164"/>
                    <a:pt x="55" y="164"/>
                  </a:cubicBezTo>
                  <a:lnTo>
                    <a:pt x="55" y="55"/>
                  </a:lnTo>
                  <a:close/>
                  <a:moveTo>
                    <a:pt x="55" y="55"/>
                  </a:moveTo>
                  <a:cubicBezTo>
                    <a:pt x="55" y="55"/>
                    <a:pt x="55" y="55"/>
                    <a:pt x="55"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24">
              <a:extLst>
                <a:ext uri="{FF2B5EF4-FFF2-40B4-BE49-F238E27FC236}">
                  <a16:creationId xmlns:a16="http://schemas.microsoft.com/office/drawing/2014/main" id="{583CF19F-2D8B-479D-A13B-F581A3F4C240}"/>
                </a:ext>
              </a:extLst>
            </p:cNvPr>
            <p:cNvSpPr>
              <a:spLocks noEditPoints="1"/>
            </p:cNvSpPr>
            <p:nvPr/>
          </p:nvSpPr>
          <p:spPr bwMode="auto">
            <a:xfrm>
              <a:off x="-2143" y="2987"/>
              <a:ext cx="532" cy="525"/>
            </a:xfrm>
            <a:custGeom>
              <a:avLst/>
              <a:gdLst>
                <a:gd name="T0" fmla="*/ 66 w 225"/>
                <a:gd name="T1" fmla="*/ 214 h 222"/>
                <a:gd name="T2" fmla="*/ 85 w 225"/>
                <a:gd name="T3" fmla="*/ 222 h 222"/>
                <a:gd name="T4" fmla="*/ 88 w 225"/>
                <a:gd name="T5" fmla="*/ 222 h 222"/>
                <a:gd name="T6" fmla="*/ 108 w 225"/>
                <a:gd name="T7" fmla="*/ 210 h 222"/>
                <a:gd name="T8" fmla="*/ 217 w 225"/>
                <a:gd name="T9" fmla="*/ 46 h 222"/>
                <a:gd name="T10" fmla="*/ 209 w 225"/>
                <a:gd name="T11" fmla="*/ 8 h 222"/>
                <a:gd name="T12" fmla="*/ 171 w 225"/>
                <a:gd name="T13" fmla="*/ 16 h 222"/>
                <a:gd name="T14" fmla="*/ 81 w 225"/>
                <a:gd name="T15" fmla="*/ 152 h 222"/>
                <a:gd name="T16" fmla="*/ 50 w 225"/>
                <a:gd name="T17" fmla="*/ 121 h 222"/>
                <a:gd name="T18" fmla="*/ 11 w 225"/>
                <a:gd name="T19" fmla="*/ 121 h 222"/>
                <a:gd name="T20" fmla="*/ 11 w 225"/>
                <a:gd name="T21" fmla="*/ 159 h 222"/>
                <a:gd name="T22" fmla="*/ 66 w 225"/>
                <a:gd name="T23" fmla="*/ 214 h 222"/>
                <a:gd name="T24" fmla="*/ 66 w 225"/>
                <a:gd name="T25" fmla="*/ 214 h 222"/>
                <a:gd name="T26" fmla="*/ 66 w 225"/>
                <a:gd name="T27" fmla="*/ 2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2">
                  <a:moveTo>
                    <a:pt x="66" y="214"/>
                  </a:moveTo>
                  <a:cubicBezTo>
                    <a:pt x="71" y="219"/>
                    <a:pt x="78" y="222"/>
                    <a:pt x="85" y="222"/>
                  </a:cubicBezTo>
                  <a:cubicBezTo>
                    <a:pt x="86" y="222"/>
                    <a:pt x="87" y="222"/>
                    <a:pt x="88" y="222"/>
                  </a:cubicBezTo>
                  <a:cubicBezTo>
                    <a:pt x="96" y="221"/>
                    <a:pt x="103" y="217"/>
                    <a:pt x="108" y="210"/>
                  </a:cubicBezTo>
                  <a:cubicBezTo>
                    <a:pt x="217" y="46"/>
                    <a:pt x="217" y="46"/>
                    <a:pt x="217" y="46"/>
                  </a:cubicBezTo>
                  <a:cubicBezTo>
                    <a:pt x="225" y="33"/>
                    <a:pt x="222" y="16"/>
                    <a:pt x="209" y="8"/>
                  </a:cubicBezTo>
                  <a:cubicBezTo>
                    <a:pt x="197" y="0"/>
                    <a:pt x="180" y="3"/>
                    <a:pt x="171" y="16"/>
                  </a:cubicBezTo>
                  <a:cubicBezTo>
                    <a:pt x="81" y="152"/>
                    <a:pt x="81" y="152"/>
                    <a:pt x="81" y="152"/>
                  </a:cubicBezTo>
                  <a:cubicBezTo>
                    <a:pt x="50" y="121"/>
                    <a:pt x="50" y="121"/>
                    <a:pt x="50" y="121"/>
                  </a:cubicBezTo>
                  <a:cubicBezTo>
                    <a:pt x="39" y="110"/>
                    <a:pt x="22" y="110"/>
                    <a:pt x="11" y="121"/>
                  </a:cubicBezTo>
                  <a:cubicBezTo>
                    <a:pt x="0" y="131"/>
                    <a:pt x="0" y="149"/>
                    <a:pt x="11" y="159"/>
                  </a:cubicBezTo>
                  <a:lnTo>
                    <a:pt x="66" y="214"/>
                  </a:lnTo>
                  <a:close/>
                  <a:moveTo>
                    <a:pt x="66" y="214"/>
                  </a:moveTo>
                  <a:cubicBezTo>
                    <a:pt x="66" y="214"/>
                    <a:pt x="66" y="214"/>
                    <a:pt x="66"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67" name="Picture 66">
            <a:extLst>
              <a:ext uri="{FF2B5EF4-FFF2-40B4-BE49-F238E27FC236}">
                <a16:creationId xmlns:a16="http://schemas.microsoft.com/office/drawing/2014/main" id="{FB02B694-693D-4F23-A6D0-B2FBB5E98099}"/>
              </a:ext>
            </a:extLst>
          </p:cNvPr>
          <p:cNvPicPr>
            <a:picLocks noChangeAspect="1"/>
          </p:cNvPicPr>
          <p:nvPr/>
        </p:nvPicPr>
        <p:blipFill>
          <a:blip r:embed="rId3"/>
          <a:stretch>
            <a:fillRect/>
          </a:stretch>
        </p:blipFill>
        <p:spPr>
          <a:xfrm>
            <a:off x="-118960" y="2318530"/>
            <a:ext cx="8018339" cy="5792934"/>
          </a:xfrm>
          <a:prstGeom prst="rect">
            <a:avLst/>
          </a:prstGeom>
        </p:spPr>
      </p:pic>
    </p:spTree>
    <p:extLst>
      <p:ext uri="{BB962C8B-B14F-4D97-AF65-F5344CB8AC3E}">
        <p14:creationId xmlns:p14="http://schemas.microsoft.com/office/powerpoint/2010/main" val="883606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84E5682-5D9A-451C-BA2A-17E5E7442B29}"/>
              </a:ext>
            </a:extLst>
          </p:cNvPr>
          <p:cNvSpPr txBox="1">
            <a:spLocks/>
          </p:cNvSpPr>
          <p:nvPr/>
        </p:nvSpPr>
        <p:spPr>
          <a:xfrm>
            <a:off x="1" y="324654"/>
            <a:ext cx="6096000"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FDAD00"/>
                </a:solidFill>
                <a:effectLst/>
                <a:uLnTx/>
                <a:uFillTx/>
                <a:latin typeface="Segoe UI"/>
                <a:ea typeface="+mn-ea"/>
                <a:cs typeface="Segoe UI" pitchFamily="34" charset="0"/>
              </a:rPr>
              <a:t>How the model training works</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43EF1E3A-BDE9-4245-AF1B-B27847422ED2}"/>
              </a:ext>
            </a:extLst>
          </p:cNvPr>
          <p:cNvSpPr txBox="1"/>
          <p:nvPr/>
        </p:nvSpPr>
        <p:spPr>
          <a:xfrm>
            <a:off x="992038" y="1378814"/>
            <a:ext cx="9823743"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There are many ways a ML can learn pattern to classify data</a:t>
            </a:r>
            <a:endParaRPr lang="en-US" sz="2400" dirty="0">
              <a:solidFill>
                <a:srgbClr val="EBF7C4"/>
              </a:solidFill>
              <a:latin typeface="Segoe UI"/>
            </a:endParaRPr>
          </a:p>
        </p:txBody>
      </p:sp>
      <p:pic>
        <p:nvPicPr>
          <p:cNvPr id="4" name="Picture 3">
            <a:extLst>
              <a:ext uri="{FF2B5EF4-FFF2-40B4-BE49-F238E27FC236}">
                <a16:creationId xmlns:a16="http://schemas.microsoft.com/office/drawing/2014/main" id="{96F1400B-9AB9-449A-948D-C415E04E63C7}"/>
              </a:ext>
            </a:extLst>
          </p:cNvPr>
          <p:cNvPicPr>
            <a:picLocks noChangeAspect="1"/>
          </p:cNvPicPr>
          <p:nvPr/>
        </p:nvPicPr>
        <p:blipFill>
          <a:blip r:embed="rId2"/>
          <a:stretch>
            <a:fillRect/>
          </a:stretch>
        </p:blipFill>
        <p:spPr>
          <a:xfrm>
            <a:off x="537289" y="2053859"/>
            <a:ext cx="3905402" cy="2750282"/>
          </a:xfrm>
          <a:prstGeom prst="rect">
            <a:avLst/>
          </a:prstGeom>
        </p:spPr>
      </p:pic>
      <p:sp>
        <p:nvSpPr>
          <p:cNvPr id="5" name="TextBox 4">
            <a:extLst>
              <a:ext uri="{FF2B5EF4-FFF2-40B4-BE49-F238E27FC236}">
                <a16:creationId xmlns:a16="http://schemas.microsoft.com/office/drawing/2014/main" id="{49B13FB5-0291-42EF-B973-3341FDB98420}"/>
              </a:ext>
            </a:extLst>
          </p:cNvPr>
          <p:cNvSpPr txBox="1"/>
          <p:nvPr/>
        </p:nvSpPr>
        <p:spPr>
          <a:xfrm>
            <a:off x="5070763" y="2062078"/>
            <a:ext cx="6391564" cy="3163943"/>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In this example we use a line to divide two clusters.</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We can predict future data saying anything above the line is owned by one cluster and anything below the line is owned by the other cluster</a:t>
            </a:r>
            <a:endParaRPr lang="en-US" sz="2400" dirty="0">
              <a:solidFill>
                <a:srgbClr val="EBF7C4"/>
              </a:solidFill>
              <a:latin typeface="Segoe UI"/>
            </a:endParaRPr>
          </a:p>
        </p:txBody>
      </p:sp>
      <p:pic>
        <p:nvPicPr>
          <p:cNvPr id="6" name="Picture 5">
            <a:extLst>
              <a:ext uri="{FF2B5EF4-FFF2-40B4-BE49-F238E27FC236}">
                <a16:creationId xmlns:a16="http://schemas.microsoft.com/office/drawing/2014/main" id="{81C60872-9A6C-4A18-8921-97DF02570EFF}"/>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1611975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0A537BF-E8C9-44F9-B906-B04CA3BCC80C}"/>
              </a:ext>
            </a:extLst>
          </p:cNvPr>
          <p:cNvSpPr txBox="1">
            <a:spLocks/>
          </p:cNvSpPr>
          <p:nvPr/>
        </p:nvSpPr>
        <p:spPr>
          <a:xfrm>
            <a:off x="1" y="324654"/>
            <a:ext cx="6096000"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FDAD00"/>
                </a:solidFill>
                <a:effectLst/>
                <a:uLnTx/>
                <a:uFillTx/>
                <a:latin typeface="Segoe UI"/>
                <a:ea typeface="+mn-ea"/>
                <a:cs typeface="Segoe UI" pitchFamily="34" charset="0"/>
              </a:rPr>
              <a:t>How the model training works</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7677746F-700B-4226-ABDA-DB53DA4BF9A4}"/>
              </a:ext>
            </a:extLst>
          </p:cNvPr>
          <p:cNvSpPr txBox="1"/>
          <p:nvPr/>
        </p:nvSpPr>
        <p:spPr>
          <a:xfrm>
            <a:off x="992038" y="1378814"/>
            <a:ext cx="9823743"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EBF7C4"/>
                </a:solidFill>
                <a:latin typeface="Segoe UI"/>
              </a:rPr>
              <a:t>Cubic curve</a:t>
            </a:r>
            <a:endParaRPr lang="en-US" sz="2400" dirty="0">
              <a:solidFill>
                <a:srgbClr val="EBF7C4"/>
              </a:solidFill>
              <a:latin typeface="Segoe UI"/>
            </a:endParaRPr>
          </a:p>
        </p:txBody>
      </p:sp>
      <p:sp>
        <p:nvSpPr>
          <p:cNvPr id="4" name="TextBox 3">
            <a:extLst>
              <a:ext uri="{FF2B5EF4-FFF2-40B4-BE49-F238E27FC236}">
                <a16:creationId xmlns:a16="http://schemas.microsoft.com/office/drawing/2014/main" id="{ACFC7E72-6DA1-49B7-A4EE-ABEB70D9E443}"/>
              </a:ext>
            </a:extLst>
          </p:cNvPr>
          <p:cNvSpPr txBox="1"/>
          <p:nvPr/>
        </p:nvSpPr>
        <p:spPr>
          <a:xfrm>
            <a:off x="5070763" y="2062078"/>
            <a:ext cx="6391564" cy="3163943"/>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Instead of a straight line we may use a cubic curve to identify clusters.</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That way the ML will predict future points it has not seen before by understanding in witch area the point belongs</a:t>
            </a:r>
            <a:endParaRPr lang="en-US" sz="2400" dirty="0">
              <a:solidFill>
                <a:srgbClr val="EBF7C4"/>
              </a:solidFill>
              <a:latin typeface="Segoe UI"/>
            </a:endParaRPr>
          </a:p>
        </p:txBody>
      </p:sp>
      <p:pic>
        <p:nvPicPr>
          <p:cNvPr id="5" name="Picture 4">
            <a:extLst>
              <a:ext uri="{FF2B5EF4-FFF2-40B4-BE49-F238E27FC236}">
                <a16:creationId xmlns:a16="http://schemas.microsoft.com/office/drawing/2014/main" id="{3EB126E6-10E3-4175-A47D-43B838A336C4}"/>
              </a:ext>
            </a:extLst>
          </p:cNvPr>
          <p:cNvPicPr>
            <a:picLocks noChangeAspect="1"/>
          </p:cNvPicPr>
          <p:nvPr/>
        </p:nvPicPr>
        <p:blipFill>
          <a:blip r:embed="rId2"/>
          <a:stretch>
            <a:fillRect/>
          </a:stretch>
        </p:blipFill>
        <p:spPr>
          <a:xfrm>
            <a:off x="527475" y="2062078"/>
            <a:ext cx="3702780" cy="2525398"/>
          </a:xfrm>
          <a:prstGeom prst="rect">
            <a:avLst/>
          </a:prstGeom>
        </p:spPr>
      </p:pic>
      <p:pic>
        <p:nvPicPr>
          <p:cNvPr id="6" name="Picture 5">
            <a:extLst>
              <a:ext uri="{FF2B5EF4-FFF2-40B4-BE49-F238E27FC236}">
                <a16:creationId xmlns:a16="http://schemas.microsoft.com/office/drawing/2014/main" id="{AA2C52EA-DAC8-448B-A7D1-4BB510FE0B3F}"/>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36434618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800AAE0-55A6-4526-974D-9CBAA143982A}"/>
              </a:ext>
            </a:extLst>
          </p:cNvPr>
          <p:cNvSpPr txBox="1">
            <a:spLocks/>
          </p:cNvSpPr>
          <p:nvPr/>
        </p:nvSpPr>
        <p:spPr>
          <a:xfrm>
            <a:off x="1" y="324654"/>
            <a:ext cx="3971750"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rPr>
              <a:t>Neural Networks</a:t>
            </a:r>
          </a:p>
        </p:txBody>
      </p:sp>
      <p:sp>
        <p:nvSpPr>
          <p:cNvPr id="3" name="TextBox 2">
            <a:extLst>
              <a:ext uri="{FF2B5EF4-FFF2-40B4-BE49-F238E27FC236}">
                <a16:creationId xmlns:a16="http://schemas.microsoft.com/office/drawing/2014/main" id="{BBD84908-0625-4782-9D13-58C5C7CE630A}"/>
              </a:ext>
            </a:extLst>
          </p:cNvPr>
          <p:cNvSpPr txBox="1"/>
          <p:nvPr/>
        </p:nvSpPr>
        <p:spPr>
          <a:xfrm>
            <a:off x="591127" y="1286223"/>
            <a:ext cx="10714182" cy="5333768"/>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EBF7C4"/>
                </a:solidFill>
                <a:latin typeface="Segoe UI"/>
              </a:rPr>
              <a:t>Our brain consists of </a:t>
            </a:r>
            <a:r>
              <a:rPr lang="en-US" sz="2800" b="1" dirty="0">
                <a:solidFill>
                  <a:srgbClr val="EBF7C4"/>
                </a:solidFill>
                <a:latin typeface="Segoe UI"/>
              </a:rPr>
              <a:t>86 billion </a:t>
            </a:r>
            <a:r>
              <a:rPr lang="en-US" sz="2800" dirty="0">
                <a:solidFill>
                  <a:srgbClr val="EBF7C4"/>
                </a:solidFill>
                <a:latin typeface="Segoe UI"/>
              </a:rPr>
              <a:t>or so interconnected </a:t>
            </a:r>
            <a:r>
              <a:rPr lang="en-US" sz="2800" b="1" dirty="0">
                <a:solidFill>
                  <a:srgbClr val="EBF7C4"/>
                </a:solidFill>
                <a:latin typeface="Segoe UI"/>
              </a:rPr>
              <a:t>neurons</a:t>
            </a:r>
            <a:r>
              <a:rPr lang="en-US" sz="2800" dirty="0">
                <a:solidFill>
                  <a:srgbClr val="EBF7C4"/>
                </a:solidFill>
                <a:latin typeface="Segoe UI"/>
              </a:rPr>
              <a:t>. </a:t>
            </a:r>
          </a:p>
          <a:p>
            <a:pPr>
              <a:lnSpc>
                <a:spcPct val="90000"/>
              </a:lnSpc>
              <a:spcAft>
                <a:spcPts val="600"/>
              </a:spcAft>
            </a:pPr>
            <a:r>
              <a:rPr lang="en-US" sz="2800" dirty="0">
                <a:solidFill>
                  <a:srgbClr val="EBF7C4"/>
                </a:solidFill>
                <a:latin typeface="Segoe UI"/>
              </a:rPr>
              <a:t>Each neuron responds to certain stimuli and passes output to another.</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There may be a bunch of them dedicated to recognize cats (some for fur, eyes, whiskers, </a:t>
            </a:r>
            <a:r>
              <a:rPr lang="en-US" sz="2800" dirty="0" err="1">
                <a:solidFill>
                  <a:srgbClr val="EBF7C4"/>
                </a:solidFill>
                <a:latin typeface="Segoe UI"/>
              </a:rPr>
              <a:t>etc</a:t>
            </a:r>
            <a:r>
              <a:rPr lang="en-US" sz="2800" dirty="0">
                <a:solidFill>
                  <a:srgbClr val="EBF7C4"/>
                </a:solidFill>
                <a:latin typeface="Segoe UI"/>
              </a:rPr>
              <a:t>) </a:t>
            </a:r>
            <a:r>
              <a:rPr lang="en-US" sz="2800" b="1" dirty="0">
                <a:solidFill>
                  <a:srgbClr val="EBF7C4"/>
                </a:solidFill>
                <a:latin typeface="Segoe UI"/>
              </a:rPr>
              <a:t>each having a different weighting </a:t>
            </a:r>
            <a:r>
              <a:rPr lang="en-US" sz="2800" dirty="0">
                <a:solidFill>
                  <a:srgbClr val="EBF7C4"/>
                </a:solidFill>
                <a:latin typeface="Segoe UI"/>
              </a:rPr>
              <a:t>(based on how important the feature is) to the overall contribution. If all of those fire, your brain tells you saw a cat</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In ML, Artificial Neural Networks (loosely modelled to the brain) are used to calculate the probabilities for features they are trained to look for.</a:t>
            </a:r>
          </a:p>
        </p:txBody>
      </p:sp>
      <p:pic>
        <p:nvPicPr>
          <p:cNvPr id="4" name="Picture 3">
            <a:extLst>
              <a:ext uri="{FF2B5EF4-FFF2-40B4-BE49-F238E27FC236}">
                <a16:creationId xmlns:a16="http://schemas.microsoft.com/office/drawing/2014/main" id="{0492875E-092D-4A83-99F1-FE981628CF94}"/>
              </a:ext>
            </a:extLst>
          </p:cNvPr>
          <p:cNvPicPr>
            <a:picLocks noChangeAspect="1"/>
          </p:cNvPicPr>
          <p:nvPr/>
        </p:nvPicPr>
        <p:blipFill>
          <a:blip r:embed="rId2"/>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159218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4F9315-E224-4CF9-89F9-42F3E8AB7659}"/>
              </a:ext>
            </a:extLst>
          </p:cNvPr>
          <p:cNvSpPr txBox="1">
            <a:spLocks/>
          </p:cNvSpPr>
          <p:nvPr/>
        </p:nvSpPr>
        <p:spPr>
          <a:xfrm>
            <a:off x="0" y="324654"/>
            <a:ext cx="3859553"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FDAD00"/>
                </a:solidFill>
                <a:effectLst/>
                <a:uLnTx/>
                <a:uFillTx/>
                <a:latin typeface="Segoe UI"/>
                <a:ea typeface="+mn-ea"/>
                <a:cs typeface="Segoe UI" pitchFamily="34" charset="0"/>
              </a:rPr>
              <a:t>Artificial Neuron</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pic>
        <p:nvPicPr>
          <p:cNvPr id="3" name="Picture 2" descr="A close up of a logo&#10;&#10;Description generated with very high confidence">
            <a:extLst>
              <a:ext uri="{FF2B5EF4-FFF2-40B4-BE49-F238E27FC236}">
                <a16:creationId xmlns:a16="http://schemas.microsoft.com/office/drawing/2014/main" id="{08AFE6A1-5D88-496B-B3DB-D6608A1AD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0" y="787882"/>
            <a:ext cx="6096000" cy="3762375"/>
          </a:xfrm>
          <a:prstGeom prst="rect">
            <a:avLst/>
          </a:prstGeom>
        </p:spPr>
      </p:pic>
      <p:sp>
        <p:nvSpPr>
          <p:cNvPr id="4" name="TextBox 3">
            <a:extLst>
              <a:ext uri="{FF2B5EF4-FFF2-40B4-BE49-F238E27FC236}">
                <a16:creationId xmlns:a16="http://schemas.microsoft.com/office/drawing/2014/main" id="{60092F6E-9B59-4737-AACF-E9448E116FEF}"/>
              </a:ext>
            </a:extLst>
          </p:cNvPr>
          <p:cNvSpPr txBox="1"/>
          <p:nvPr/>
        </p:nvSpPr>
        <p:spPr>
          <a:xfrm>
            <a:off x="8552873" y="4470246"/>
            <a:ext cx="371301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latin typeface="Segoe UI"/>
              </a:rPr>
              <a:t>Animation and definition courtesy of becominghuman.ai</a:t>
            </a:r>
          </a:p>
        </p:txBody>
      </p:sp>
      <p:sp>
        <p:nvSpPr>
          <p:cNvPr id="5" name="TextBox 4">
            <a:extLst>
              <a:ext uri="{FF2B5EF4-FFF2-40B4-BE49-F238E27FC236}">
                <a16:creationId xmlns:a16="http://schemas.microsoft.com/office/drawing/2014/main" id="{6B73944C-F819-44B6-B549-F7ED82972D32}"/>
              </a:ext>
            </a:extLst>
          </p:cNvPr>
          <p:cNvSpPr txBox="1"/>
          <p:nvPr/>
        </p:nvSpPr>
        <p:spPr>
          <a:xfrm>
            <a:off x="277090" y="1206068"/>
            <a:ext cx="5615709" cy="3723520"/>
          </a:xfrm>
          <a:prstGeom prst="rect">
            <a:avLst/>
          </a:prstGeom>
          <a:noFill/>
        </p:spPr>
        <p:txBody>
          <a:bodyPr wrap="square" lIns="182880" tIns="146304" rIns="182880" bIns="146304" rtlCol="0">
            <a:spAutoFit/>
          </a:bodyPr>
          <a:lstStyle/>
          <a:p>
            <a:pPr>
              <a:lnSpc>
                <a:spcPct val="150000"/>
              </a:lnSpc>
              <a:spcAft>
                <a:spcPts val="600"/>
              </a:spcAft>
            </a:pPr>
            <a:r>
              <a:rPr lang="en-US" sz="1200" dirty="0">
                <a:solidFill>
                  <a:srgbClr val="EBF7C4"/>
                </a:solidFill>
                <a:latin typeface="Segoe UI"/>
              </a:rPr>
              <a:t>The 3 arrows correspond to the 3 inputs coming into the network</a:t>
            </a:r>
          </a:p>
          <a:p>
            <a:pPr>
              <a:lnSpc>
                <a:spcPct val="150000"/>
              </a:lnSpc>
              <a:spcAft>
                <a:spcPts val="600"/>
              </a:spcAft>
            </a:pPr>
            <a:r>
              <a:rPr lang="en-US" sz="1200" dirty="0">
                <a:solidFill>
                  <a:srgbClr val="EBF7C4"/>
                </a:solidFill>
                <a:latin typeface="Segoe UI"/>
              </a:rPr>
              <a:t>Values [0.7,0.6,1.4] are the weights assigned to the corresponding input</a:t>
            </a:r>
          </a:p>
          <a:p>
            <a:pPr>
              <a:lnSpc>
                <a:spcPct val="150000"/>
              </a:lnSpc>
              <a:spcAft>
                <a:spcPts val="600"/>
              </a:spcAft>
            </a:pPr>
            <a:r>
              <a:rPr lang="en-US" sz="1200" dirty="0">
                <a:solidFill>
                  <a:srgbClr val="EBF7C4"/>
                </a:solidFill>
                <a:latin typeface="Segoe UI"/>
              </a:rPr>
              <a:t>Inputs get multiplied with their respective weights and their sum is taken.</a:t>
            </a:r>
          </a:p>
          <a:p>
            <a:pPr>
              <a:lnSpc>
                <a:spcPct val="150000"/>
              </a:lnSpc>
              <a:spcAft>
                <a:spcPts val="600"/>
              </a:spcAft>
            </a:pPr>
            <a:r>
              <a:rPr lang="en-US" sz="1200" dirty="0">
                <a:solidFill>
                  <a:srgbClr val="EBF7C4"/>
                </a:solidFill>
                <a:latin typeface="Segoe UI"/>
              </a:rPr>
              <a:t>Consider 3 inputs as x1,x2,x3.</a:t>
            </a:r>
          </a:p>
          <a:p>
            <a:pPr>
              <a:lnSpc>
                <a:spcPct val="150000"/>
              </a:lnSpc>
              <a:spcAft>
                <a:spcPts val="600"/>
              </a:spcAft>
            </a:pPr>
            <a:r>
              <a:rPr lang="en-US" sz="1200" dirty="0">
                <a:solidFill>
                  <a:srgbClr val="EBF7C4"/>
                </a:solidFill>
                <a:latin typeface="Segoe UI"/>
              </a:rPr>
              <a:t>Consider 3 weights be w1,w2,w3</a:t>
            </a:r>
          </a:p>
          <a:p>
            <a:pPr>
              <a:lnSpc>
                <a:spcPct val="150000"/>
              </a:lnSpc>
              <a:spcAft>
                <a:spcPts val="600"/>
              </a:spcAft>
            </a:pPr>
            <a:r>
              <a:rPr lang="en-US" sz="1200" dirty="0">
                <a:solidFill>
                  <a:srgbClr val="EBF7C4"/>
                </a:solidFill>
                <a:latin typeface="Segoe UI"/>
              </a:rPr>
              <a:t>Sum = x1w1 + x2w2+x3w3.</a:t>
            </a:r>
          </a:p>
          <a:p>
            <a:pPr>
              <a:lnSpc>
                <a:spcPct val="150000"/>
              </a:lnSpc>
              <a:spcAft>
                <a:spcPts val="600"/>
              </a:spcAft>
            </a:pPr>
            <a:r>
              <a:rPr lang="en-US" sz="1200" dirty="0">
                <a:solidFill>
                  <a:srgbClr val="EBF7C4"/>
                </a:solidFill>
                <a:latin typeface="Segoe UI"/>
              </a:rPr>
              <a:t>i.e. Sum=x1(0.7) + x2(0.6) + x3(1.4)</a:t>
            </a:r>
          </a:p>
          <a:p>
            <a:pPr>
              <a:lnSpc>
                <a:spcPct val="150000"/>
              </a:lnSpc>
              <a:spcAft>
                <a:spcPts val="600"/>
              </a:spcAft>
            </a:pPr>
            <a:r>
              <a:rPr lang="en-US" sz="1200" dirty="0">
                <a:solidFill>
                  <a:srgbClr val="EBF7C4"/>
                </a:solidFill>
                <a:latin typeface="Segoe UI"/>
              </a:rPr>
              <a:t>After summing we add bias to the sum obtained.</a:t>
            </a:r>
          </a:p>
          <a:p>
            <a:pPr>
              <a:lnSpc>
                <a:spcPct val="150000"/>
              </a:lnSpc>
              <a:spcAft>
                <a:spcPts val="600"/>
              </a:spcAft>
            </a:pPr>
            <a:r>
              <a:rPr lang="en-US" sz="1200" dirty="0">
                <a:solidFill>
                  <a:srgbClr val="EBF7C4"/>
                </a:solidFill>
                <a:latin typeface="Segoe UI"/>
              </a:rPr>
              <a:t>This Bias is just a constant number say 1 which is added for scaling purposes.</a:t>
            </a:r>
          </a:p>
          <a:p>
            <a:pPr>
              <a:lnSpc>
                <a:spcPct val="150000"/>
              </a:lnSpc>
              <a:spcAft>
                <a:spcPts val="600"/>
              </a:spcAft>
            </a:pPr>
            <a:r>
              <a:rPr lang="en-US" sz="1200" dirty="0" err="1">
                <a:solidFill>
                  <a:srgbClr val="EBF7C4"/>
                </a:solidFill>
                <a:latin typeface="Segoe UI"/>
              </a:rPr>
              <a:t>NewSum</a:t>
            </a:r>
            <a:r>
              <a:rPr lang="en-US" sz="1200" dirty="0">
                <a:solidFill>
                  <a:srgbClr val="EBF7C4"/>
                </a:solidFill>
                <a:latin typeface="Segoe UI"/>
              </a:rPr>
              <a:t>=x1(0.7) + x2(0.6) + x3(1.4) + bias</a:t>
            </a:r>
          </a:p>
        </p:txBody>
      </p:sp>
      <p:sp>
        <p:nvSpPr>
          <p:cNvPr id="6" name="TextBox 5">
            <a:extLst>
              <a:ext uri="{FF2B5EF4-FFF2-40B4-BE49-F238E27FC236}">
                <a16:creationId xmlns:a16="http://schemas.microsoft.com/office/drawing/2014/main" id="{2B22D17D-16E2-4110-A446-01AFBB76A44B}"/>
              </a:ext>
            </a:extLst>
          </p:cNvPr>
          <p:cNvSpPr txBox="1"/>
          <p:nvPr/>
        </p:nvSpPr>
        <p:spPr>
          <a:xfrm>
            <a:off x="277090" y="4824199"/>
            <a:ext cx="10700302" cy="1245919"/>
          </a:xfrm>
          <a:prstGeom prst="rect">
            <a:avLst/>
          </a:prstGeom>
          <a:noFill/>
        </p:spPr>
        <p:txBody>
          <a:bodyPr wrap="none" lIns="182880" tIns="146304" rIns="182880" bIns="146304" rtlCol="0">
            <a:spAutoFit/>
          </a:bodyPr>
          <a:lstStyle/>
          <a:p>
            <a:pPr>
              <a:lnSpc>
                <a:spcPct val="150000"/>
              </a:lnSpc>
              <a:spcAft>
                <a:spcPts val="600"/>
              </a:spcAft>
            </a:pPr>
            <a:r>
              <a:rPr lang="en-US" sz="1200" dirty="0">
                <a:solidFill>
                  <a:srgbClr val="EBF7C4"/>
                </a:solidFill>
                <a:latin typeface="Segoe UI"/>
              </a:rPr>
              <a:t>It’s not necessary to add bias but it is a good practice as it speeds up the process.</a:t>
            </a:r>
          </a:p>
          <a:p>
            <a:pPr>
              <a:lnSpc>
                <a:spcPct val="150000"/>
              </a:lnSpc>
              <a:spcAft>
                <a:spcPts val="600"/>
              </a:spcAft>
            </a:pPr>
            <a:r>
              <a:rPr lang="en-US" sz="1200" dirty="0">
                <a:solidFill>
                  <a:srgbClr val="EBF7C4"/>
                </a:solidFill>
                <a:latin typeface="Segoe UI"/>
              </a:rPr>
              <a:t>After adding bias, we reach at threshold step. If the new sum calculated is above the threshold value the neuron gets excited and it passes out the output.</a:t>
            </a:r>
          </a:p>
          <a:p>
            <a:pPr>
              <a:lnSpc>
                <a:spcPct val="150000"/>
              </a:lnSpc>
              <a:spcAft>
                <a:spcPts val="600"/>
              </a:spcAft>
            </a:pPr>
            <a:r>
              <a:rPr lang="en-US" sz="1200" dirty="0">
                <a:solidFill>
                  <a:srgbClr val="EBF7C4"/>
                </a:solidFill>
                <a:latin typeface="Segoe UI"/>
              </a:rPr>
              <a:t>If it doesn’t get excited it won’t pass on the output</a:t>
            </a:r>
          </a:p>
        </p:txBody>
      </p:sp>
      <p:pic>
        <p:nvPicPr>
          <p:cNvPr id="7" name="Picture 6">
            <a:extLst>
              <a:ext uri="{FF2B5EF4-FFF2-40B4-BE49-F238E27FC236}">
                <a16:creationId xmlns:a16="http://schemas.microsoft.com/office/drawing/2014/main" id="{44EB511F-BC44-47FA-AFF1-73AD3657414E}"/>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336474573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6BE8D0C-D56C-40F1-AE17-BD86A8D8F39F}"/>
              </a:ext>
            </a:extLst>
          </p:cNvPr>
          <p:cNvSpPr txBox="1">
            <a:spLocks/>
          </p:cNvSpPr>
          <p:nvPr/>
        </p:nvSpPr>
        <p:spPr>
          <a:xfrm>
            <a:off x="0" y="324654"/>
            <a:ext cx="7832436"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rPr>
              <a:t>Artificial Neuron – the math behind</a:t>
            </a:r>
          </a:p>
        </p:txBody>
      </p:sp>
      <p:sp>
        <p:nvSpPr>
          <p:cNvPr id="3" name="TextBox 2">
            <a:extLst>
              <a:ext uri="{FF2B5EF4-FFF2-40B4-BE49-F238E27FC236}">
                <a16:creationId xmlns:a16="http://schemas.microsoft.com/office/drawing/2014/main" id="{6ED2FB38-9FEC-464A-8CCF-DAB913807D37}"/>
              </a:ext>
            </a:extLst>
          </p:cNvPr>
          <p:cNvSpPr txBox="1"/>
          <p:nvPr/>
        </p:nvSpPr>
        <p:spPr>
          <a:xfrm>
            <a:off x="-110836" y="6489787"/>
            <a:ext cx="371301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latin typeface="Segoe UI"/>
              </a:rPr>
              <a:t>Source Wikipedia</a:t>
            </a:r>
          </a:p>
        </p:txBody>
      </p:sp>
      <p:sp>
        <p:nvSpPr>
          <p:cNvPr id="4" name="TextBox 3">
            <a:extLst>
              <a:ext uri="{FF2B5EF4-FFF2-40B4-BE49-F238E27FC236}">
                <a16:creationId xmlns:a16="http://schemas.microsoft.com/office/drawing/2014/main" id="{ABEBB0EC-C88D-472E-B224-63348D7278D0}"/>
              </a:ext>
            </a:extLst>
          </p:cNvPr>
          <p:cNvSpPr txBox="1"/>
          <p:nvPr/>
        </p:nvSpPr>
        <p:spPr>
          <a:xfrm>
            <a:off x="480291" y="1206068"/>
            <a:ext cx="10497101" cy="1168974"/>
          </a:xfrm>
          <a:prstGeom prst="rect">
            <a:avLst/>
          </a:prstGeom>
          <a:noFill/>
        </p:spPr>
        <p:txBody>
          <a:bodyPr wrap="square" lIns="182880" tIns="146304" rIns="182880" bIns="146304" rtlCol="0">
            <a:spAutoFit/>
          </a:bodyPr>
          <a:lstStyle/>
          <a:p>
            <a:pPr>
              <a:lnSpc>
                <a:spcPct val="150000"/>
              </a:lnSpc>
              <a:spcAft>
                <a:spcPts val="600"/>
              </a:spcAft>
            </a:pPr>
            <a:r>
              <a:rPr lang="en-US" sz="1200" dirty="0">
                <a:solidFill>
                  <a:srgbClr val="FFFFFF"/>
                </a:solidFill>
                <a:latin typeface="Segoe UI"/>
              </a:rPr>
              <a:t>For a given artificial neuron, let there be </a:t>
            </a:r>
            <a:r>
              <a:rPr lang="en-US" sz="1200" i="1" dirty="0">
                <a:solidFill>
                  <a:srgbClr val="FFFFFF"/>
                </a:solidFill>
                <a:latin typeface="Segoe UI"/>
              </a:rPr>
              <a:t>m</a:t>
            </a:r>
            <a:r>
              <a:rPr lang="en-US" sz="1200" dirty="0">
                <a:solidFill>
                  <a:srgbClr val="FFFFFF"/>
                </a:solidFill>
                <a:latin typeface="Segoe UI"/>
              </a:rPr>
              <a:t> + 1 inputs with signals </a:t>
            </a:r>
            <a:r>
              <a:rPr lang="en-US" sz="1200" i="1" dirty="0">
                <a:solidFill>
                  <a:srgbClr val="FFFFFF"/>
                </a:solidFill>
                <a:latin typeface="Segoe UI"/>
              </a:rPr>
              <a:t>x</a:t>
            </a:r>
            <a:r>
              <a:rPr lang="en-US" sz="1200" baseline="-25000" dirty="0">
                <a:solidFill>
                  <a:srgbClr val="FFFFFF"/>
                </a:solidFill>
                <a:latin typeface="Segoe UI"/>
              </a:rPr>
              <a:t>0</a:t>
            </a:r>
            <a:r>
              <a:rPr lang="en-US" sz="1200" dirty="0">
                <a:solidFill>
                  <a:srgbClr val="FFFFFF"/>
                </a:solidFill>
                <a:latin typeface="Segoe UI"/>
              </a:rPr>
              <a:t> through </a:t>
            </a:r>
            <a:r>
              <a:rPr lang="en-US" sz="1200" i="1" dirty="0" err="1">
                <a:solidFill>
                  <a:srgbClr val="FFFFFF"/>
                </a:solidFill>
                <a:latin typeface="Segoe UI"/>
              </a:rPr>
              <a:t>x</a:t>
            </a:r>
            <a:r>
              <a:rPr lang="en-US" sz="1200" i="1" baseline="-25000" dirty="0" err="1">
                <a:solidFill>
                  <a:srgbClr val="FFFFFF"/>
                </a:solidFill>
                <a:latin typeface="Segoe UI"/>
              </a:rPr>
              <a:t>m</a:t>
            </a:r>
            <a:r>
              <a:rPr lang="en-US" sz="1200" dirty="0">
                <a:solidFill>
                  <a:srgbClr val="FFFFFF"/>
                </a:solidFill>
                <a:latin typeface="Segoe UI"/>
              </a:rPr>
              <a:t> and weights </a:t>
            </a:r>
            <a:r>
              <a:rPr lang="en-US" sz="1200" i="1" dirty="0">
                <a:solidFill>
                  <a:srgbClr val="FFFFFF"/>
                </a:solidFill>
                <a:latin typeface="Segoe UI"/>
              </a:rPr>
              <a:t>w</a:t>
            </a:r>
            <a:r>
              <a:rPr lang="en-US" sz="1200" baseline="-25000" dirty="0">
                <a:solidFill>
                  <a:srgbClr val="FFFFFF"/>
                </a:solidFill>
                <a:latin typeface="Segoe UI"/>
              </a:rPr>
              <a:t>0</a:t>
            </a:r>
            <a:r>
              <a:rPr lang="en-US" sz="1200" dirty="0">
                <a:solidFill>
                  <a:srgbClr val="FFFFFF"/>
                </a:solidFill>
                <a:latin typeface="Segoe UI"/>
              </a:rPr>
              <a:t> through </a:t>
            </a:r>
            <a:r>
              <a:rPr lang="en-US" sz="1200" i="1" dirty="0" err="1">
                <a:solidFill>
                  <a:srgbClr val="FFFFFF"/>
                </a:solidFill>
                <a:latin typeface="Segoe UI"/>
              </a:rPr>
              <a:t>w</a:t>
            </a:r>
            <a:r>
              <a:rPr lang="en-US" sz="1200" i="1" baseline="-25000" dirty="0" err="1">
                <a:solidFill>
                  <a:srgbClr val="FFFFFF"/>
                </a:solidFill>
                <a:latin typeface="Segoe UI"/>
              </a:rPr>
              <a:t>m</a:t>
            </a:r>
            <a:r>
              <a:rPr lang="en-US" sz="1200" dirty="0" err="1">
                <a:solidFill>
                  <a:srgbClr val="FFFFFF"/>
                </a:solidFill>
                <a:latin typeface="Segoe UI"/>
              </a:rPr>
              <a:t>.</a:t>
            </a:r>
            <a:r>
              <a:rPr lang="en-US" sz="1200" dirty="0">
                <a:solidFill>
                  <a:srgbClr val="FFFFFF"/>
                </a:solidFill>
                <a:latin typeface="Segoe UI"/>
              </a:rPr>
              <a:t> Usually, the </a:t>
            </a:r>
            <a:r>
              <a:rPr lang="en-US" sz="1200" i="1" dirty="0">
                <a:solidFill>
                  <a:srgbClr val="FFFFFF"/>
                </a:solidFill>
                <a:latin typeface="Segoe UI"/>
              </a:rPr>
              <a:t>x</a:t>
            </a:r>
            <a:r>
              <a:rPr lang="en-US" sz="1200" baseline="-25000" dirty="0">
                <a:solidFill>
                  <a:srgbClr val="FFFFFF"/>
                </a:solidFill>
                <a:latin typeface="Segoe UI"/>
              </a:rPr>
              <a:t>0</a:t>
            </a:r>
            <a:r>
              <a:rPr lang="en-US" sz="1200" dirty="0">
                <a:solidFill>
                  <a:srgbClr val="FFFFFF"/>
                </a:solidFill>
                <a:latin typeface="Segoe UI"/>
              </a:rPr>
              <a:t> input is assigned the value +1, which makes it a </a:t>
            </a:r>
            <a:r>
              <a:rPr lang="en-US" sz="1200" i="1" dirty="0">
                <a:solidFill>
                  <a:srgbClr val="FFFFFF"/>
                </a:solidFill>
                <a:latin typeface="Segoe UI"/>
              </a:rPr>
              <a:t>bias</a:t>
            </a:r>
            <a:r>
              <a:rPr lang="en-US" sz="1200" dirty="0">
                <a:solidFill>
                  <a:srgbClr val="FFFFFF"/>
                </a:solidFill>
                <a:latin typeface="Segoe UI"/>
              </a:rPr>
              <a:t> input with </a:t>
            </a:r>
            <a:r>
              <a:rPr lang="en-US" sz="1200" i="1" dirty="0">
                <a:solidFill>
                  <a:srgbClr val="FFFFFF"/>
                </a:solidFill>
                <a:latin typeface="Segoe UI"/>
              </a:rPr>
              <a:t>w</a:t>
            </a:r>
            <a:r>
              <a:rPr lang="en-US" sz="1200" i="1" baseline="-25000" dirty="0">
                <a:solidFill>
                  <a:srgbClr val="FFFFFF"/>
                </a:solidFill>
                <a:latin typeface="Segoe UI"/>
              </a:rPr>
              <a:t>k</a:t>
            </a:r>
            <a:r>
              <a:rPr lang="en-US" sz="1200" baseline="-25000" dirty="0">
                <a:solidFill>
                  <a:srgbClr val="FFFFFF"/>
                </a:solidFill>
                <a:latin typeface="Segoe UI"/>
              </a:rPr>
              <a:t>0</a:t>
            </a:r>
            <a:r>
              <a:rPr lang="en-US" sz="1200" dirty="0">
                <a:solidFill>
                  <a:srgbClr val="FFFFFF"/>
                </a:solidFill>
                <a:latin typeface="Segoe UI"/>
              </a:rPr>
              <a:t> = </a:t>
            </a:r>
            <a:r>
              <a:rPr lang="en-US" sz="1200" i="1" dirty="0">
                <a:solidFill>
                  <a:srgbClr val="FFFFFF"/>
                </a:solidFill>
                <a:latin typeface="Segoe UI"/>
              </a:rPr>
              <a:t>b</a:t>
            </a:r>
            <a:r>
              <a:rPr lang="en-US" sz="1200" i="1" baseline="-25000" dirty="0">
                <a:solidFill>
                  <a:srgbClr val="FFFFFF"/>
                </a:solidFill>
                <a:latin typeface="Segoe UI"/>
              </a:rPr>
              <a:t>k</a:t>
            </a:r>
            <a:r>
              <a:rPr lang="en-US" sz="1200" dirty="0">
                <a:solidFill>
                  <a:srgbClr val="FFFFFF"/>
                </a:solidFill>
                <a:latin typeface="Segoe UI"/>
              </a:rPr>
              <a:t>. This leaves only </a:t>
            </a:r>
            <a:r>
              <a:rPr lang="en-US" sz="1200" i="1" dirty="0">
                <a:solidFill>
                  <a:srgbClr val="FFFFFF"/>
                </a:solidFill>
                <a:latin typeface="Segoe UI"/>
              </a:rPr>
              <a:t>m</a:t>
            </a:r>
            <a:r>
              <a:rPr lang="en-US" sz="1200" dirty="0">
                <a:solidFill>
                  <a:srgbClr val="FFFFFF"/>
                </a:solidFill>
                <a:latin typeface="Segoe UI"/>
              </a:rPr>
              <a:t> actual inputs to the neuron: from </a:t>
            </a:r>
            <a:r>
              <a:rPr lang="en-US" sz="1200" i="1" dirty="0">
                <a:solidFill>
                  <a:srgbClr val="FFFFFF"/>
                </a:solidFill>
                <a:latin typeface="Segoe UI"/>
              </a:rPr>
              <a:t>x</a:t>
            </a:r>
            <a:r>
              <a:rPr lang="en-US" sz="1200" baseline="-25000" dirty="0">
                <a:solidFill>
                  <a:srgbClr val="FFFFFF"/>
                </a:solidFill>
                <a:latin typeface="Segoe UI"/>
              </a:rPr>
              <a:t>1</a:t>
            </a:r>
            <a:r>
              <a:rPr lang="en-US" sz="1200" dirty="0">
                <a:solidFill>
                  <a:srgbClr val="FFFFFF"/>
                </a:solidFill>
                <a:latin typeface="Segoe UI"/>
              </a:rPr>
              <a:t> to </a:t>
            </a:r>
            <a:r>
              <a:rPr lang="en-US" sz="1200" i="1" dirty="0" err="1">
                <a:solidFill>
                  <a:srgbClr val="FFFFFF"/>
                </a:solidFill>
                <a:latin typeface="Segoe UI"/>
              </a:rPr>
              <a:t>x</a:t>
            </a:r>
            <a:r>
              <a:rPr lang="en-US" sz="1200" i="1" baseline="-25000" dirty="0" err="1">
                <a:solidFill>
                  <a:srgbClr val="FFFFFF"/>
                </a:solidFill>
                <a:latin typeface="Segoe UI"/>
              </a:rPr>
              <a:t>m</a:t>
            </a:r>
            <a:endParaRPr lang="en-US" sz="1200" i="1" baseline="-25000" dirty="0">
              <a:solidFill>
                <a:srgbClr val="FFFFFF"/>
              </a:solidFill>
              <a:latin typeface="Segoe UI"/>
            </a:endParaRPr>
          </a:p>
          <a:p>
            <a:pPr>
              <a:lnSpc>
                <a:spcPct val="150000"/>
              </a:lnSpc>
              <a:spcAft>
                <a:spcPts val="600"/>
              </a:spcAft>
            </a:pPr>
            <a:r>
              <a:rPr lang="en-US" sz="1200" dirty="0">
                <a:solidFill>
                  <a:srgbClr val="FFFFFF"/>
                </a:solidFill>
                <a:latin typeface="Segoe UI"/>
              </a:rPr>
              <a:t>The output of the </a:t>
            </a:r>
            <a:r>
              <a:rPr lang="en-US" sz="1200" i="1" dirty="0">
                <a:solidFill>
                  <a:srgbClr val="FFFFFF"/>
                </a:solidFill>
                <a:latin typeface="Segoe UI"/>
              </a:rPr>
              <a:t>k</a:t>
            </a:r>
            <a:r>
              <a:rPr lang="en-US" sz="1200" dirty="0">
                <a:solidFill>
                  <a:srgbClr val="FFFFFF"/>
                </a:solidFill>
                <a:latin typeface="Segoe UI"/>
              </a:rPr>
              <a:t>th neuron is: </a:t>
            </a:r>
          </a:p>
        </p:txBody>
      </p:sp>
      <p:sp>
        <p:nvSpPr>
          <p:cNvPr id="5" name="TextBox 4">
            <a:extLst>
              <a:ext uri="{FF2B5EF4-FFF2-40B4-BE49-F238E27FC236}">
                <a16:creationId xmlns:a16="http://schemas.microsoft.com/office/drawing/2014/main" id="{605D2A8F-01E0-4C07-9A23-49212C00D25B}"/>
              </a:ext>
            </a:extLst>
          </p:cNvPr>
          <p:cNvSpPr txBox="1"/>
          <p:nvPr/>
        </p:nvSpPr>
        <p:spPr>
          <a:xfrm>
            <a:off x="480291" y="5243662"/>
            <a:ext cx="10497101" cy="1168974"/>
          </a:xfrm>
          <a:prstGeom prst="rect">
            <a:avLst/>
          </a:prstGeom>
          <a:noFill/>
        </p:spPr>
        <p:txBody>
          <a:bodyPr wrap="square" lIns="182880" tIns="146304" rIns="182880" bIns="146304" rtlCol="0">
            <a:spAutoFit/>
          </a:bodyPr>
          <a:lstStyle/>
          <a:p>
            <a:pPr>
              <a:lnSpc>
                <a:spcPct val="150000"/>
              </a:lnSpc>
              <a:spcAft>
                <a:spcPts val="600"/>
              </a:spcAft>
            </a:pPr>
            <a:r>
              <a:rPr lang="en-US" sz="1200" dirty="0">
                <a:solidFill>
                  <a:srgbClr val="FFFFFF"/>
                </a:solidFill>
                <a:latin typeface="Segoe UI"/>
              </a:rPr>
              <a:t>The output is analogous to the axon of a biological neuron, and its value propagates to the input of the next layer, through a synapse. It may also exit the system, possibly as part of an output vector.</a:t>
            </a:r>
          </a:p>
          <a:p>
            <a:pPr>
              <a:lnSpc>
                <a:spcPct val="150000"/>
              </a:lnSpc>
              <a:spcAft>
                <a:spcPts val="600"/>
              </a:spcAft>
            </a:pPr>
            <a:r>
              <a:rPr lang="en-US" sz="1200" dirty="0">
                <a:solidFill>
                  <a:srgbClr val="FFFFFF"/>
                </a:solidFill>
                <a:latin typeface="Segoe UI"/>
              </a:rPr>
              <a:t>It has no learning process as such. Its transfer function weights are calculated and threshold value are predetermined. </a:t>
            </a:r>
            <a:endParaRPr lang="en-US" sz="1200" dirty="0">
              <a:gradFill>
                <a:gsLst>
                  <a:gs pos="2917">
                    <a:srgbClr val="505050"/>
                  </a:gs>
                  <a:gs pos="30000">
                    <a:srgbClr val="505050"/>
                  </a:gs>
                </a:gsLst>
                <a:lin ang="5400000" scaled="0"/>
              </a:gradFill>
              <a:latin typeface="Segoe UI"/>
            </a:endParaRPr>
          </a:p>
        </p:txBody>
      </p:sp>
      <p:pic>
        <p:nvPicPr>
          <p:cNvPr id="6" name="Graphic 5">
            <a:extLst>
              <a:ext uri="{FF2B5EF4-FFF2-40B4-BE49-F238E27FC236}">
                <a16:creationId xmlns:a16="http://schemas.microsoft.com/office/drawing/2014/main" id="{00A84448-E5DA-43F6-A12F-93D729B4A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0502" y="2278389"/>
            <a:ext cx="2390168" cy="901211"/>
          </a:xfrm>
          <a:prstGeom prst="rect">
            <a:avLst/>
          </a:prstGeom>
        </p:spPr>
      </p:pic>
      <p:sp>
        <p:nvSpPr>
          <p:cNvPr id="7" name="TextBox 6">
            <a:extLst>
              <a:ext uri="{FF2B5EF4-FFF2-40B4-BE49-F238E27FC236}">
                <a16:creationId xmlns:a16="http://schemas.microsoft.com/office/drawing/2014/main" id="{2EC26AA2-2FBA-434E-B9B0-4620FB6630F7}"/>
              </a:ext>
            </a:extLst>
          </p:cNvPr>
          <p:cNvSpPr txBox="1"/>
          <p:nvPr/>
        </p:nvSpPr>
        <p:spPr>
          <a:xfrm>
            <a:off x="551473" y="3648345"/>
            <a:ext cx="2803395" cy="538032"/>
          </a:xfrm>
          <a:prstGeom prst="rect">
            <a:avLst/>
          </a:prstGeom>
          <a:noFill/>
        </p:spPr>
        <p:txBody>
          <a:bodyPr wrap="square" lIns="182880" tIns="146304" rIns="182880" bIns="146304" rtlCol="0">
            <a:spAutoFit/>
          </a:bodyPr>
          <a:lstStyle/>
          <a:p>
            <a:pPr>
              <a:lnSpc>
                <a:spcPct val="150000"/>
              </a:lnSpc>
              <a:spcAft>
                <a:spcPts val="600"/>
              </a:spcAft>
            </a:pPr>
            <a:r>
              <a:rPr lang="en-US" sz="1200" dirty="0">
                <a:solidFill>
                  <a:srgbClr val="FFFFFF"/>
                </a:solidFill>
                <a:latin typeface="Segoe UI"/>
              </a:rPr>
              <a:t>Where  (phi) is the transfer function</a:t>
            </a:r>
          </a:p>
        </p:txBody>
      </p:sp>
      <p:sp>
        <p:nvSpPr>
          <p:cNvPr id="8" name="AutoShape 2" descr="\varphi ">
            <a:extLst>
              <a:ext uri="{FF2B5EF4-FFF2-40B4-BE49-F238E27FC236}">
                <a16:creationId xmlns:a16="http://schemas.microsoft.com/office/drawing/2014/main" id="{27CB7500-ED22-458E-B273-37005A2A48CB}"/>
              </a:ext>
            </a:extLst>
          </p:cNvPr>
          <p:cNvSpPr>
            <a:spLocks noChangeAspect="1" noChangeArrowheads="1"/>
          </p:cNvSpPr>
          <p:nvPr/>
        </p:nvSpPr>
        <p:spPr bwMode="auto">
          <a:xfrm>
            <a:off x="89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9" name="AutoShape 4" descr="\varphi ">
            <a:extLst>
              <a:ext uri="{FF2B5EF4-FFF2-40B4-BE49-F238E27FC236}">
                <a16:creationId xmlns:a16="http://schemas.microsoft.com/office/drawing/2014/main" id="{B42B3EA0-D4ED-4E7A-8FC6-2F58A303E620}"/>
              </a:ext>
            </a:extLst>
          </p:cNvPr>
          <p:cNvSpPr>
            <a:spLocks noChangeAspect="1" noChangeArrowheads="1"/>
          </p:cNvSpPr>
          <p:nvPr/>
        </p:nvSpPr>
        <p:spPr bwMode="auto">
          <a:xfrm>
            <a:off x="10445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10" name="AutoShape 6" descr="\varphi ">
            <a:extLst>
              <a:ext uri="{FF2B5EF4-FFF2-40B4-BE49-F238E27FC236}">
                <a16:creationId xmlns:a16="http://schemas.microsoft.com/office/drawing/2014/main" id="{D67C206B-2458-4384-8361-12F0798785BF}"/>
              </a:ext>
            </a:extLst>
          </p:cNvPr>
          <p:cNvSpPr>
            <a:spLocks noChangeAspect="1" noChangeArrowheads="1"/>
          </p:cNvSpPr>
          <p:nvPr/>
        </p:nvSpPr>
        <p:spPr bwMode="auto">
          <a:xfrm>
            <a:off x="11969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pic>
        <p:nvPicPr>
          <p:cNvPr id="11" name="Picture 10" descr="A close up of a map&#10;&#10;Description generated with high confidence">
            <a:extLst>
              <a:ext uri="{FF2B5EF4-FFF2-40B4-BE49-F238E27FC236}">
                <a16:creationId xmlns:a16="http://schemas.microsoft.com/office/drawing/2014/main" id="{84BEA44F-07BE-4B04-AEF9-9060AED9E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891" y="2641012"/>
            <a:ext cx="3713017" cy="2552699"/>
          </a:xfrm>
          <a:prstGeom prst="rect">
            <a:avLst/>
          </a:prstGeom>
        </p:spPr>
      </p:pic>
      <p:pic>
        <p:nvPicPr>
          <p:cNvPr id="12" name="Picture 11">
            <a:extLst>
              <a:ext uri="{FF2B5EF4-FFF2-40B4-BE49-F238E27FC236}">
                <a16:creationId xmlns:a16="http://schemas.microsoft.com/office/drawing/2014/main" id="{816A9113-6EF5-48F4-A6B2-E1D051A3C52F}"/>
              </a:ext>
            </a:extLst>
          </p:cNvPr>
          <p:cNvPicPr>
            <a:picLocks noChangeAspect="1"/>
          </p:cNvPicPr>
          <p:nvPr/>
        </p:nvPicPr>
        <p:blipFill>
          <a:blip r:embed="rId5"/>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104706662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80BA928-0711-470A-A422-23A73734487A}"/>
              </a:ext>
            </a:extLst>
          </p:cNvPr>
          <p:cNvSpPr txBox="1">
            <a:spLocks/>
          </p:cNvSpPr>
          <p:nvPr/>
        </p:nvSpPr>
        <p:spPr>
          <a:xfrm>
            <a:off x="1" y="324654"/>
            <a:ext cx="7666182"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DAD00"/>
                </a:solidFill>
                <a:effectLst/>
                <a:uLnTx/>
                <a:uFillTx/>
                <a:latin typeface="Segoe UI"/>
                <a:ea typeface="+mn-ea"/>
                <a:cs typeface="Segoe UI" pitchFamily="34" charset="0"/>
              </a:rPr>
              <a:t>Artificial Neuron - Activation Functions</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pic>
        <p:nvPicPr>
          <p:cNvPr id="3" name="Picture 2" descr="A close up of text on a white background&#10;&#10;Description generated with very high confidence">
            <a:extLst>
              <a:ext uri="{FF2B5EF4-FFF2-40B4-BE49-F238E27FC236}">
                <a16:creationId xmlns:a16="http://schemas.microsoft.com/office/drawing/2014/main" id="{0A21076F-DB74-4519-8AD5-CC06F2AAF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72" y="1042158"/>
            <a:ext cx="6542622" cy="5097386"/>
          </a:xfrm>
          <a:prstGeom prst="rect">
            <a:avLst/>
          </a:prstGeom>
        </p:spPr>
      </p:pic>
      <p:sp>
        <p:nvSpPr>
          <p:cNvPr id="4" name="TextBox 3">
            <a:extLst>
              <a:ext uri="{FF2B5EF4-FFF2-40B4-BE49-F238E27FC236}">
                <a16:creationId xmlns:a16="http://schemas.microsoft.com/office/drawing/2014/main" id="{30E1986A-5E71-4757-8DC2-609B0C516B0F}"/>
              </a:ext>
            </a:extLst>
          </p:cNvPr>
          <p:cNvSpPr txBox="1"/>
          <p:nvPr/>
        </p:nvSpPr>
        <p:spPr>
          <a:xfrm>
            <a:off x="8709891" y="2348405"/>
            <a:ext cx="3168072" cy="2388346"/>
          </a:xfrm>
          <a:prstGeom prst="rect">
            <a:avLst/>
          </a:prstGeom>
          <a:noFill/>
        </p:spPr>
        <p:txBody>
          <a:bodyPr wrap="square" lIns="182880" tIns="146304" rIns="182880" bIns="146304" rtlCol="0">
            <a:spAutoFit/>
          </a:bodyPr>
          <a:lstStyle/>
          <a:p>
            <a:pPr>
              <a:lnSpc>
                <a:spcPct val="90000"/>
              </a:lnSpc>
              <a:spcAft>
                <a:spcPts val="600"/>
              </a:spcAft>
            </a:pPr>
            <a:r>
              <a:rPr lang="en-US" sz="2800" dirty="0" err="1">
                <a:solidFill>
                  <a:srgbClr val="EBF7C4"/>
                </a:solidFill>
                <a:latin typeface="Segoe UI"/>
              </a:rPr>
              <a:t>ReLu</a:t>
            </a:r>
            <a:r>
              <a:rPr lang="en-US" sz="2800" dirty="0">
                <a:solidFill>
                  <a:srgbClr val="EBF7C4"/>
                </a:solidFill>
                <a:latin typeface="Segoe UI"/>
              </a:rPr>
              <a:t> is the most used one </a:t>
            </a:r>
          </a:p>
          <a:p>
            <a:pPr>
              <a:lnSpc>
                <a:spcPct val="90000"/>
              </a:lnSpc>
              <a:spcAft>
                <a:spcPts val="600"/>
              </a:spcAft>
            </a:pPr>
            <a:endParaRPr lang="en-US" sz="2800" dirty="0">
              <a:solidFill>
                <a:srgbClr val="EBF7C4"/>
              </a:solidFill>
              <a:latin typeface="Segoe UI"/>
            </a:endParaRPr>
          </a:p>
          <a:p>
            <a:pPr>
              <a:lnSpc>
                <a:spcPct val="90000"/>
              </a:lnSpc>
              <a:spcAft>
                <a:spcPts val="600"/>
              </a:spcAft>
            </a:pPr>
            <a:r>
              <a:rPr lang="en-US" sz="2800" dirty="0">
                <a:solidFill>
                  <a:srgbClr val="EBF7C4"/>
                </a:solidFill>
                <a:latin typeface="Segoe UI"/>
              </a:rPr>
              <a:t>sigmoid/tanh rarely</a:t>
            </a:r>
          </a:p>
        </p:txBody>
      </p:sp>
      <p:pic>
        <p:nvPicPr>
          <p:cNvPr id="6" name="Picture 5">
            <a:extLst>
              <a:ext uri="{FF2B5EF4-FFF2-40B4-BE49-F238E27FC236}">
                <a16:creationId xmlns:a16="http://schemas.microsoft.com/office/drawing/2014/main" id="{F1726494-BE72-4118-BFF6-E9097F740306}"/>
              </a:ext>
            </a:extLst>
          </p:cNvPr>
          <p:cNvPicPr>
            <a:picLocks noChangeAspect="1"/>
          </p:cNvPicPr>
          <p:nvPr/>
        </p:nvPicPr>
        <p:blipFill>
          <a:blip r:embed="rId3"/>
          <a:stretch>
            <a:fillRect/>
          </a:stretch>
        </p:blipFill>
        <p:spPr>
          <a:xfrm>
            <a:off x="-57523" y="2211151"/>
            <a:ext cx="8018339" cy="5792934"/>
          </a:xfrm>
          <a:prstGeom prst="rect">
            <a:avLst/>
          </a:prstGeom>
        </p:spPr>
      </p:pic>
      <p:pic>
        <p:nvPicPr>
          <p:cNvPr id="8" name="Picture 7">
            <a:extLst>
              <a:ext uri="{FF2B5EF4-FFF2-40B4-BE49-F238E27FC236}">
                <a16:creationId xmlns:a16="http://schemas.microsoft.com/office/drawing/2014/main" id="{593528D0-F023-4BCE-A04E-662B88631904}"/>
              </a:ext>
            </a:extLst>
          </p:cNvPr>
          <p:cNvPicPr>
            <a:picLocks noChangeAspect="1"/>
          </p:cNvPicPr>
          <p:nvPr/>
        </p:nvPicPr>
        <p:blipFill>
          <a:blip r:embed="rId4"/>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1166943764"/>
      </p:ext>
    </p:extLst>
  </p:cSld>
  <p:clrMapOvr>
    <a:masterClrMapping/>
  </p:clrMapOvr>
  <p:transition spd="slow">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EDFCA2F-7F8A-4701-AD20-3575063A06F8}"/>
              </a:ext>
            </a:extLst>
          </p:cNvPr>
          <p:cNvSpPr txBox="1">
            <a:spLocks/>
          </p:cNvSpPr>
          <p:nvPr/>
        </p:nvSpPr>
        <p:spPr>
          <a:xfrm>
            <a:off x="0" y="324654"/>
            <a:ext cx="4442691"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FDAD00"/>
                </a:solidFill>
                <a:effectLst/>
                <a:uLnTx/>
                <a:uFillTx/>
                <a:latin typeface="Segoe UI"/>
                <a:ea typeface="+mn-ea"/>
                <a:cs typeface="Segoe UI" pitchFamily="34" charset="0"/>
              </a:rPr>
              <a:t>Multi layer neuron</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0798ECA9-C0EC-4027-9796-6886A4A7F229}"/>
              </a:ext>
            </a:extLst>
          </p:cNvPr>
          <p:cNvSpPr/>
          <p:nvPr/>
        </p:nvSpPr>
        <p:spPr>
          <a:xfrm>
            <a:off x="7234687" y="1997839"/>
            <a:ext cx="3824377" cy="2862322"/>
          </a:xfrm>
          <a:prstGeom prst="rect">
            <a:avLst/>
          </a:prstGeom>
        </p:spPr>
        <p:txBody>
          <a:bodyPr wrap="square">
            <a:spAutoFit/>
          </a:bodyPr>
          <a:lstStyle/>
          <a:p>
            <a:r>
              <a:rPr lang="en-US" sz="3600" dirty="0">
                <a:solidFill>
                  <a:srgbClr val="EBF7C4"/>
                </a:solidFill>
                <a:latin typeface="Segoe UI"/>
              </a:rPr>
              <a:t>Stacking up many Artificial Neuron help us to create Intelligent Systems</a:t>
            </a:r>
          </a:p>
        </p:txBody>
      </p:sp>
      <p:pic>
        <p:nvPicPr>
          <p:cNvPr id="7" name="Picture 6" descr="A close up of a device&#10;&#10;Description generated with high confidence">
            <a:extLst>
              <a:ext uri="{FF2B5EF4-FFF2-40B4-BE49-F238E27FC236}">
                <a16:creationId xmlns:a16="http://schemas.microsoft.com/office/drawing/2014/main" id="{237E10A7-606C-4829-A01B-C86D06A15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50" y="1491064"/>
            <a:ext cx="5701434" cy="4393458"/>
          </a:xfrm>
          <a:prstGeom prst="rect">
            <a:avLst/>
          </a:prstGeom>
        </p:spPr>
      </p:pic>
      <p:pic>
        <p:nvPicPr>
          <p:cNvPr id="9" name="Picture 8">
            <a:extLst>
              <a:ext uri="{FF2B5EF4-FFF2-40B4-BE49-F238E27FC236}">
                <a16:creationId xmlns:a16="http://schemas.microsoft.com/office/drawing/2014/main" id="{D6146E48-23F3-4EB3-856A-DA5306FA90EC}"/>
              </a:ext>
            </a:extLst>
          </p:cNvPr>
          <p:cNvPicPr>
            <a:picLocks noChangeAspect="1"/>
          </p:cNvPicPr>
          <p:nvPr/>
        </p:nvPicPr>
        <p:blipFill>
          <a:blip r:embed="rId3"/>
          <a:stretch>
            <a:fillRect/>
          </a:stretch>
        </p:blipFill>
        <p:spPr>
          <a:xfrm>
            <a:off x="-57523" y="2211151"/>
            <a:ext cx="8018339" cy="5792934"/>
          </a:xfrm>
          <a:prstGeom prst="rect">
            <a:avLst/>
          </a:prstGeom>
        </p:spPr>
      </p:pic>
      <p:pic>
        <p:nvPicPr>
          <p:cNvPr id="10" name="Picture 9">
            <a:extLst>
              <a:ext uri="{FF2B5EF4-FFF2-40B4-BE49-F238E27FC236}">
                <a16:creationId xmlns:a16="http://schemas.microsoft.com/office/drawing/2014/main" id="{A2360A91-70BE-4FE7-8FE3-A9859DAC44B8}"/>
              </a:ext>
            </a:extLst>
          </p:cNvPr>
          <p:cNvPicPr>
            <a:picLocks noChangeAspect="1"/>
          </p:cNvPicPr>
          <p:nvPr/>
        </p:nvPicPr>
        <p:blipFill>
          <a:blip r:embed="rId4"/>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31771751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CF93C2B-51D9-4549-A7C5-FB9E6641EEC1}"/>
              </a:ext>
            </a:extLst>
          </p:cNvPr>
          <p:cNvSpPr txBox="1">
            <a:spLocks/>
          </p:cNvSpPr>
          <p:nvPr/>
        </p:nvSpPr>
        <p:spPr>
          <a:xfrm>
            <a:off x="1" y="324654"/>
            <a:ext cx="5071274"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solidFill>
                  <a:srgbClr val="FDAD00"/>
                </a:solidFill>
                <a:effectLst/>
                <a:uLnTx/>
                <a:uFillTx/>
                <a:latin typeface="Segoe UI"/>
                <a:ea typeface="+mn-ea"/>
                <a:cs typeface="Segoe UI" pitchFamily="34" charset="0"/>
              </a:rPr>
              <a:t>Deep Neural Network</a:t>
            </a:r>
            <a:endParaRPr kumimoji="0" lang="en-US" sz="40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pic>
        <p:nvPicPr>
          <p:cNvPr id="3" name="Picture 2" descr="A close up of a map&#10;&#10;Description generated with high confidence">
            <a:extLst>
              <a:ext uri="{FF2B5EF4-FFF2-40B4-BE49-F238E27FC236}">
                <a16:creationId xmlns:a16="http://schemas.microsoft.com/office/drawing/2014/main" id="{A0EC65DF-5580-413F-BF51-EF9CAECD7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686" y="1135631"/>
            <a:ext cx="8096250" cy="3448050"/>
          </a:xfrm>
          <a:prstGeom prst="rect">
            <a:avLst/>
          </a:prstGeom>
        </p:spPr>
      </p:pic>
      <p:sp>
        <p:nvSpPr>
          <p:cNvPr id="4" name="Rectangle 3">
            <a:extLst>
              <a:ext uri="{FF2B5EF4-FFF2-40B4-BE49-F238E27FC236}">
                <a16:creationId xmlns:a16="http://schemas.microsoft.com/office/drawing/2014/main" id="{CCF89794-2551-4A7B-B307-AA9FBE92ACBD}"/>
              </a:ext>
            </a:extLst>
          </p:cNvPr>
          <p:cNvSpPr/>
          <p:nvPr/>
        </p:nvSpPr>
        <p:spPr>
          <a:xfrm>
            <a:off x="150064" y="1135631"/>
            <a:ext cx="3438525" cy="5078313"/>
          </a:xfrm>
          <a:prstGeom prst="rect">
            <a:avLst/>
          </a:prstGeom>
        </p:spPr>
        <p:txBody>
          <a:bodyPr wrap="square">
            <a:spAutoFit/>
          </a:bodyPr>
          <a:lstStyle/>
          <a:p>
            <a:r>
              <a:rPr lang="en-US" dirty="0">
                <a:solidFill>
                  <a:srgbClr val="EBF7C4"/>
                </a:solidFill>
                <a:latin typeface="Segoe UI"/>
              </a:rPr>
              <a:t>A Deep Neural Network (DNN) simply consists of many “hidden layers” between the input and the output.</a:t>
            </a:r>
          </a:p>
          <a:p>
            <a:endParaRPr lang="en-US" sz="1200" dirty="0">
              <a:solidFill>
                <a:srgbClr val="EBF7C4"/>
              </a:solidFill>
              <a:latin typeface="Segoe UI"/>
            </a:endParaRPr>
          </a:p>
          <a:p>
            <a:r>
              <a:rPr lang="en-US" dirty="0">
                <a:solidFill>
                  <a:srgbClr val="EBF7C4"/>
                </a:solidFill>
                <a:latin typeface="Segoe UI"/>
              </a:rPr>
              <a:t>Each layer can learn from the one before.</a:t>
            </a:r>
          </a:p>
          <a:p>
            <a:endParaRPr lang="en-US" sz="1200" dirty="0">
              <a:solidFill>
                <a:srgbClr val="EBF7C4"/>
              </a:solidFill>
              <a:latin typeface="Segoe UI"/>
            </a:endParaRPr>
          </a:p>
          <a:p>
            <a:r>
              <a:rPr lang="en-US" dirty="0">
                <a:solidFill>
                  <a:srgbClr val="EBF7C4"/>
                </a:solidFill>
                <a:latin typeface="Segoe UI"/>
              </a:rPr>
              <a:t>Hidden layer are usually of a lower dimension so the can generalize better and not overfit input data.</a:t>
            </a:r>
          </a:p>
          <a:p>
            <a:endParaRPr lang="en-US" sz="1200" dirty="0">
              <a:solidFill>
                <a:srgbClr val="EBF7C4"/>
              </a:solidFill>
              <a:latin typeface="Segoe UI"/>
            </a:endParaRPr>
          </a:p>
          <a:p>
            <a:r>
              <a:rPr lang="en-US" dirty="0">
                <a:solidFill>
                  <a:srgbClr val="EBF7C4"/>
                </a:solidFill>
                <a:latin typeface="Segoe UI"/>
              </a:rPr>
              <a:t>Middle layers can learn features of for features.</a:t>
            </a:r>
          </a:p>
          <a:p>
            <a:endParaRPr lang="en-US" sz="1200" dirty="0">
              <a:solidFill>
                <a:srgbClr val="EBF7C4"/>
              </a:solidFill>
              <a:latin typeface="Segoe UI"/>
            </a:endParaRPr>
          </a:p>
          <a:p>
            <a:r>
              <a:rPr lang="en-US" dirty="0">
                <a:solidFill>
                  <a:srgbClr val="EBF7C4"/>
                </a:solidFill>
                <a:latin typeface="Segoe UI"/>
              </a:rPr>
              <a:t>For example bunches of edges can lead to “face parts” witch leads to “faces”</a:t>
            </a:r>
          </a:p>
        </p:txBody>
      </p:sp>
      <p:pic>
        <p:nvPicPr>
          <p:cNvPr id="6" name="Picture 5">
            <a:extLst>
              <a:ext uri="{FF2B5EF4-FFF2-40B4-BE49-F238E27FC236}">
                <a16:creationId xmlns:a16="http://schemas.microsoft.com/office/drawing/2014/main" id="{4A2F6140-D5A3-4A86-9A9A-3C42D03F5BB4}"/>
              </a:ext>
            </a:extLst>
          </p:cNvPr>
          <p:cNvPicPr>
            <a:picLocks noChangeAspect="1"/>
          </p:cNvPicPr>
          <p:nvPr/>
        </p:nvPicPr>
        <p:blipFill>
          <a:blip r:embed="rId3"/>
          <a:stretch>
            <a:fillRect/>
          </a:stretch>
        </p:blipFill>
        <p:spPr>
          <a:xfrm>
            <a:off x="-57523" y="2211151"/>
            <a:ext cx="8018339" cy="5792934"/>
          </a:xfrm>
          <a:prstGeom prst="rect">
            <a:avLst/>
          </a:prstGeom>
        </p:spPr>
      </p:pic>
      <p:pic>
        <p:nvPicPr>
          <p:cNvPr id="8" name="Picture 7">
            <a:extLst>
              <a:ext uri="{FF2B5EF4-FFF2-40B4-BE49-F238E27FC236}">
                <a16:creationId xmlns:a16="http://schemas.microsoft.com/office/drawing/2014/main" id="{DED81A1D-90D1-459E-8116-3BE8345F789F}"/>
              </a:ext>
            </a:extLst>
          </p:cNvPr>
          <p:cNvPicPr>
            <a:picLocks noChangeAspect="1"/>
          </p:cNvPicPr>
          <p:nvPr/>
        </p:nvPicPr>
        <p:blipFill>
          <a:blip r:embed="rId4"/>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82422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F59126-192B-4551-8D2F-81C34CE93920}"/>
              </a:ext>
            </a:extLst>
          </p:cNvPr>
          <p:cNvSpPr txBox="1">
            <a:spLocks/>
          </p:cNvSpPr>
          <p:nvPr/>
        </p:nvSpPr>
        <p:spPr>
          <a:xfrm>
            <a:off x="0" y="324654"/>
            <a:ext cx="6982691"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DAD00"/>
                </a:solidFill>
                <a:effectLst/>
                <a:uLnTx/>
                <a:uFillTx/>
                <a:latin typeface="Segoe UI"/>
                <a:ea typeface="+mn-ea"/>
                <a:cs typeface="Segoe UI" pitchFamily="34" charset="0"/>
              </a:rPr>
              <a:t>DN comes in two very popular flavors</a:t>
            </a:r>
            <a:endParaRPr kumimoji="0" lang="en-US" sz="32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5408443-E43E-4A41-94A9-659B506F41D3}"/>
              </a:ext>
            </a:extLst>
          </p:cNvPr>
          <p:cNvSpPr txBox="1"/>
          <p:nvPr/>
        </p:nvSpPr>
        <p:spPr>
          <a:xfrm>
            <a:off x="776687" y="2488677"/>
            <a:ext cx="4673395" cy="2333459"/>
          </a:xfrm>
          <a:prstGeom prst="rect">
            <a:avLst/>
          </a:prstGeom>
          <a:noFill/>
        </p:spPr>
        <p:txBody>
          <a:bodyPr wrap="none" lIns="182880" tIns="146304" rIns="182880" bIns="146304" rtlCol="0">
            <a:spAutoFit/>
          </a:bodyPr>
          <a:lstStyle/>
          <a:p>
            <a:pPr algn="ctr">
              <a:lnSpc>
                <a:spcPct val="90000"/>
              </a:lnSpc>
              <a:spcAft>
                <a:spcPts val="600"/>
              </a:spcAft>
            </a:pPr>
            <a:r>
              <a:rPr lang="en-US" sz="8800" b="1" dirty="0">
                <a:solidFill>
                  <a:srgbClr val="FDAD00"/>
                </a:solidFill>
                <a:latin typeface="Prometo" panose="020B0604030203060203" pitchFamily="34" charset="0"/>
              </a:rPr>
              <a:t>CNN</a:t>
            </a:r>
          </a:p>
          <a:p>
            <a:pPr algn="ctr">
              <a:lnSpc>
                <a:spcPct val="90000"/>
              </a:lnSpc>
              <a:spcAft>
                <a:spcPts val="600"/>
              </a:spcAft>
            </a:pPr>
            <a:r>
              <a:rPr lang="en-US" sz="2400" dirty="0">
                <a:solidFill>
                  <a:srgbClr val="FDAD00"/>
                </a:solidFill>
                <a:latin typeface="Prometo" panose="020B0604030203060203" pitchFamily="34" charset="0"/>
              </a:rPr>
              <a:t>Convolutional Neural Networks</a:t>
            </a:r>
          </a:p>
          <a:p>
            <a:pPr algn="ctr">
              <a:lnSpc>
                <a:spcPct val="90000"/>
              </a:lnSpc>
              <a:spcAft>
                <a:spcPts val="600"/>
              </a:spcAft>
            </a:pPr>
            <a:r>
              <a:rPr lang="en-US" sz="2400" dirty="0">
                <a:solidFill>
                  <a:srgbClr val="FDAD00"/>
                </a:solidFill>
                <a:latin typeface="Prometo" panose="020B0604030203060203" pitchFamily="34" charset="0"/>
              </a:rPr>
              <a:t>Vision</a:t>
            </a:r>
          </a:p>
        </p:txBody>
      </p:sp>
      <p:sp>
        <p:nvSpPr>
          <p:cNvPr id="4" name="TextBox 3">
            <a:extLst>
              <a:ext uri="{FF2B5EF4-FFF2-40B4-BE49-F238E27FC236}">
                <a16:creationId xmlns:a16="http://schemas.microsoft.com/office/drawing/2014/main" id="{8ED30367-0CAA-4BC2-ACC2-5B0C2699A250}"/>
              </a:ext>
            </a:extLst>
          </p:cNvPr>
          <p:cNvSpPr txBox="1"/>
          <p:nvPr/>
        </p:nvSpPr>
        <p:spPr>
          <a:xfrm>
            <a:off x="6471601" y="2488677"/>
            <a:ext cx="4165243" cy="2333459"/>
          </a:xfrm>
          <a:prstGeom prst="rect">
            <a:avLst/>
          </a:prstGeom>
          <a:noFill/>
        </p:spPr>
        <p:txBody>
          <a:bodyPr wrap="none" lIns="182880" tIns="146304" rIns="182880" bIns="146304" rtlCol="0">
            <a:spAutoFit/>
          </a:bodyPr>
          <a:lstStyle/>
          <a:p>
            <a:pPr algn="ctr">
              <a:lnSpc>
                <a:spcPct val="90000"/>
              </a:lnSpc>
              <a:spcAft>
                <a:spcPts val="600"/>
              </a:spcAft>
            </a:pPr>
            <a:r>
              <a:rPr lang="en-US" sz="8800" b="1" dirty="0">
                <a:solidFill>
                  <a:srgbClr val="FDAD00"/>
                </a:solidFill>
                <a:latin typeface="Prometo" panose="020B0604030203060203" pitchFamily="34" charset="0"/>
              </a:rPr>
              <a:t>RNN</a:t>
            </a:r>
          </a:p>
          <a:p>
            <a:pPr algn="ctr">
              <a:lnSpc>
                <a:spcPct val="90000"/>
              </a:lnSpc>
              <a:spcAft>
                <a:spcPts val="600"/>
              </a:spcAft>
            </a:pPr>
            <a:r>
              <a:rPr lang="en-US" sz="2400" dirty="0">
                <a:solidFill>
                  <a:srgbClr val="FDAD00"/>
                </a:solidFill>
                <a:latin typeface="Prometo" panose="020B0604030203060203" pitchFamily="34" charset="0"/>
              </a:rPr>
              <a:t>Recurrent Neural Networks</a:t>
            </a:r>
          </a:p>
          <a:p>
            <a:pPr algn="ctr">
              <a:lnSpc>
                <a:spcPct val="90000"/>
              </a:lnSpc>
              <a:spcAft>
                <a:spcPts val="600"/>
              </a:spcAft>
            </a:pPr>
            <a:r>
              <a:rPr lang="en-US" sz="2400" dirty="0">
                <a:solidFill>
                  <a:srgbClr val="FDAD00"/>
                </a:solidFill>
                <a:latin typeface="Prometo" panose="020B0604030203060203" pitchFamily="34" charset="0"/>
              </a:rPr>
              <a:t>Language</a:t>
            </a:r>
          </a:p>
        </p:txBody>
      </p:sp>
      <p:sp>
        <p:nvSpPr>
          <p:cNvPr id="5" name="TextBox 4">
            <a:extLst>
              <a:ext uri="{FF2B5EF4-FFF2-40B4-BE49-F238E27FC236}">
                <a16:creationId xmlns:a16="http://schemas.microsoft.com/office/drawing/2014/main" id="{E3A2926D-3A68-4498-9968-31B8653C818B}"/>
              </a:ext>
            </a:extLst>
          </p:cNvPr>
          <p:cNvSpPr txBox="1"/>
          <p:nvPr/>
        </p:nvSpPr>
        <p:spPr>
          <a:xfrm>
            <a:off x="801277" y="5137608"/>
            <a:ext cx="97710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DAD00"/>
                </a:solidFill>
                <a:latin typeface="Prometo" panose="020B0604030203060203" pitchFamily="34" charset="0"/>
              </a:rPr>
              <a:t>The two most popular types of Deep Networks</a:t>
            </a:r>
          </a:p>
        </p:txBody>
      </p:sp>
      <p:pic>
        <p:nvPicPr>
          <p:cNvPr id="7" name="Picture 6">
            <a:extLst>
              <a:ext uri="{FF2B5EF4-FFF2-40B4-BE49-F238E27FC236}">
                <a16:creationId xmlns:a16="http://schemas.microsoft.com/office/drawing/2014/main" id="{80AEE476-6A47-4BD2-9A84-CD725F0A6D93}"/>
              </a:ext>
            </a:extLst>
          </p:cNvPr>
          <p:cNvPicPr>
            <a:picLocks noChangeAspect="1"/>
          </p:cNvPicPr>
          <p:nvPr/>
        </p:nvPicPr>
        <p:blipFill>
          <a:blip r:embed="rId2"/>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11194090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68D93D4-302F-4B36-8CD9-9EF52445449C}"/>
              </a:ext>
            </a:extLst>
          </p:cNvPr>
          <p:cNvSpPr txBox="1">
            <a:spLocks/>
          </p:cNvSpPr>
          <p:nvPr/>
        </p:nvSpPr>
        <p:spPr>
          <a:xfrm>
            <a:off x="0" y="324654"/>
            <a:ext cx="6982691"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DAD00"/>
                </a:solidFill>
                <a:effectLst/>
                <a:uLnTx/>
                <a:uFillTx/>
                <a:latin typeface="Prometo" panose="020B0604030203060203" pitchFamily="34" charset="0"/>
              </a:rPr>
              <a:t>Common ML Output Types</a:t>
            </a:r>
          </a:p>
        </p:txBody>
      </p:sp>
      <p:sp>
        <p:nvSpPr>
          <p:cNvPr id="3" name="TextBox 2">
            <a:extLst>
              <a:ext uri="{FF2B5EF4-FFF2-40B4-BE49-F238E27FC236}">
                <a16:creationId xmlns:a16="http://schemas.microsoft.com/office/drawing/2014/main" id="{E863622C-63B3-4651-9EA1-94E4B44A9643}"/>
              </a:ext>
            </a:extLst>
          </p:cNvPr>
          <p:cNvSpPr txBox="1"/>
          <p:nvPr/>
        </p:nvSpPr>
        <p:spPr>
          <a:xfrm>
            <a:off x="1041188" y="1818516"/>
            <a:ext cx="4125927" cy="1966692"/>
          </a:xfrm>
          <a:prstGeom prst="rect">
            <a:avLst/>
          </a:prstGeom>
          <a:solidFill>
            <a:srgbClr val="4C3400"/>
          </a:solidFill>
        </p:spPr>
        <p:txBody>
          <a:bodyPr wrap="square" lIns="182880" tIns="146304" rIns="182880" bIns="146304" rtlCol="0">
            <a:spAutoFit/>
          </a:bodyPr>
          <a:lstStyle/>
          <a:p>
            <a:pPr algn="ctr">
              <a:lnSpc>
                <a:spcPct val="90000"/>
              </a:lnSpc>
              <a:spcAft>
                <a:spcPts val="600"/>
              </a:spcAft>
            </a:pPr>
            <a:r>
              <a:rPr lang="en-US" sz="2800" b="1" dirty="0">
                <a:solidFill>
                  <a:srgbClr val="FDAD00"/>
                </a:solidFill>
                <a:latin typeface="Prometo" panose="020B0604030203060203" pitchFamily="34" charset="0"/>
              </a:rPr>
              <a:t>Regression</a:t>
            </a:r>
          </a:p>
          <a:p>
            <a:pPr algn="ctr">
              <a:lnSpc>
                <a:spcPct val="90000"/>
              </a:lnSpc>
              <a:spcAft>
                <a:spcPts val="600"/>
              </a:spcAft>
            </a:pPr>
            <a:endParaRPr lang="en-US" sz="2800" b="1" dirty="0">
              <a:solidFill>
                <a:srgbClr val="FDAD00"/>
              </a:solidFill>
              <a:latin typeface="Prometo" panose="020B0604030203060203" pitchFamily="34" charset="0"/>
            </a:endParaRPr>
          </a:p>
          <a:p>
            <a:pPr algn="ctr">
              <a:lnSpc>
                <a:spcPct val="90000"/>
              </a:lnSpc>
              <a:spcAft>
                <a:spcPts val="600"/>
              </a:spcAft>
            </a:pPr>
            <a:r>
              <a:rPr lang="en-US" sz="2400" dirty="0">
                <a:solidFill>
                  <a:srgbClr val="FDAD00"/>
                </a:solidFill>
                <a:latin typeface="Prometo" panose="020B0604030203060203" pitchFamily="34" charset="0"/>
              </a:rPr>
              <a:t>Predict numerical values</a:t>
            </a:r>
          </a:p>
          <a:p>
            <a:pPr algn="ctr">
              <a:lnSpc>
                <a:spcPct val="90000"/>
              </a:lnSpc>
              <a:spcAft>
                <a:spcPts val="600"/>
              </a:spcAft>
            </a:pPr>
            <a:r>
              <a:rPr lang="en-US" sz="2400" dirty="0">
                <a:solidFill>
                  <a:srgbClr val="FDAD00"/>
                </a:solidFill>
                <a:latin typeface="Prometo" panose="020B0604030203060203" pitchFamily="34" charset="0"/>
              </a:rPr>
              <a:t>(e.g. price of house)</a:t>
            </a:r>
          </a:p>
        </p:txBody>
      </p:sp>
      <p:sp>
        <p:nvSpPr>
          <p:cNvPr id="4" name="TextBox 3">
            <a:extLst>
              <a:ext uri="{FF2B5EF4-FFF2-40B4-BE49-F238E27FC236}">
                <a16:creationId xmlns:a16="http://schemas.microsoft.com/office/drawing/2014/main" id="{2BE3E822-97E3-4649-A6D4-89AF06A1E518}"/>
              </a:ext>
            </a:extLst>
          </p:cNvPr>
          <p:cNvSpPr txBox="1"/>
          <p:nvPr/>
        </p:nvSpPr>
        <p:spPr>
          <a:xfrm>
            <a:off x="6571249" y="1818516"/>
            <a:ext cx="4125927" cy="1966692"/>
          </a:xfrm>
          <a:prstGeom prst="rect">
            <a:avLst/>
          </a:prstGeom>
          <a:solidFill>
            <a:srgbClr val="4C3400"/>
          </a:solidFill>
        </p:spPr>
        <p:txBody>
          <a:bodyPr wrap="square" lIns="182880" tIns="146304" rIns="182880" bIns="146304" rtlCol="0">
            <a:spAutoFit/>
          </a:bodyPr>
          <a:lstStyle/>
          <a:p>
            <a:pPr algn="ctr">
              <a:lnSpc>
                <a:spcPct val="90000"/>
              </a:lnSpc>
              <a:spcAft>
                <a:spcPts val="600"/>
              </a:spcAft>
            </a:pPr>
            <a:r>
              <a:rPr lang="en-US" sz="2800" b="1" dirty="0">
                <a:solidFill>
                  <a:srgbClr val="FDAD00"/>
                </a:solidFill>
                <a:latin typeface="Prometo" panose="020B0604030203060203" pitchFamily="34" charset="0"/>
              </a:rPr>
              <a:t>Classification</a:t>
            </a:r>
          </a:p>
          <a:p>
            <a:pPr algn="ctr">
              <a:lnSpc>
                <a:spcPct val="90000"/>
              </a:lnSpc>
              <a:spcAft>
                <a:spcPts val="600"/>
              </a:spcAft>
            </a:pPr>
            <a:endParaRPr lang="en-US" sz="2800" b="1" dirty="0">
              <a:solidFill>
                <a:srgbClr val="FDAD00"/>
              </a:solidFill>
              <a:latin typeface="Prometo" panose="020B0604030203060203" pitchFamily="34" charset="0"/>
            </a:endParaRPr>
          </a:p>
          <a:p>
            <a:pPr algn="ctr">
              <a:lnSpc>
                <a:spcPct val="90000"/>
              </a:lnSpc>
              <a:spcAft>
                <a:spcPts val="600"/>
              </a:spcAft>
            </a:pPr>
            <a:r>
              <a:rPr lang="en-US" sz="2400" dirty="0">
                <a:solidFill>
                  <a:srgbClr val="FDAD00"/>
                </a:solidFill>
                <a:latin typeface="Prometo" panose="020B0604030203060203" pitchFamily="34" charset="0"/>
              </a:rPr>
              <a:t>On of n labels..</a:t>
            </a:r>
          </a:p>
          <a:p>
            <a:pPr algn="ctr">
              <a:lnSpc>
                <a:spcPct val="90000"/>
              </a:lnSpc>
              <a:spcAft>
                <a:spcPts val="600"/>
              </a:spcAft>
            </a:pPr>
            <a:r>
              <a:rPr lang="en-US" sz="2400" dirty="0">
                <a:solidFill>
                  <a:srgbClr val="FDAD00"/>
                </a:solidFill>
                <a:latin typeface="Prometo" panose="020B0604030203060203" pitchFamily="34" charset="0"/>
              </a:rPr>
              <a:t>Cat, dog, human</a:t>
            </a:r>
          </a:p>
        </p:txBody>
      </p:sp>
      <p:pic>
        <p:nvPicPr>
          <p:cNvPr id="7" name="Picture 6">
            <a:extLst>
              <a:ext uri="{FF2B5EF4-FFF2-40B4-BE49-F238E27FC236}">
                <a16:creationId xmlns:a16="http://schemas.microsoft.com/office/drawing/2014/main" id="{45BE280E-813E-4E81-B29D-897B85A4B349}"/>
              </a:ext>
            </a:extLst>
          </p:cNvPr>
          <p:cNvPicPr>
            <a:picLocks noChangeAspect="1"/>
          </p:cNvPicPr>
          <p:nvPr/>
        </p:nvPicPr>
        <p:blipFill>
          <a:blip r:embed="rId2"/>
          <a:stretch>
            <a:fillRect/>
          </a:stretch>
        </p:blipFill>
        <p:spPr>
          <a:xfrm>
            <a:off x="-57523" y="2211151"/>
            <a:ext cx="8018339" cy="5792934"/>
          </a:xfrm>
          <a:prstGeom prst="rect">
            <a:avLst/>
          </a:prstGeom>
        </p:spPr>
      </p:pic>
      <p:sp>
        <p:nvSpPr>
          <p:cNvPr id="5" name="TextBox 4">
            <a:extLst>
              <a:ext uri="{FF2B5EF4-FFF2-40B4-BE49-F238E27FC236}">
                <a16:creationId xmlns:a16="http://schemas.microsoft.com/office/drawing/2014/main" id="{0DE60FC2-3052-4A2F-9A47-71384DA95A45}"/>
              </a:ext>
            </a:extLst>
          </p:cNvPr>
          <p:cNvSpPr txBox="1"/>
          <p:nvPr/>
        </p:nvSpPr>
        <p:spPr>
          <a:xfrm>
            <a:off x="1041187" y="4285149"/>
            <a:ext cx="4125927" cy="2077492"/>
          </a:xfrm>
          <a:prstGeom prst="rect">
            <a:avLst/>
          </a:prstGeom>
          <a:solidFill>
            <a:srgbClr val="4C3400"/>
          </a:solidFill>
        </p:spPr>
        <p:txBody>
          <a:bodyPr wrap="square" lIns="182880" tIns="146304" rIns="182880" bIns="146304" rtlCol="0">
            <a:spAutoFit/>
          </a:bodyPr>
          <a:lstStyle/>
          <a:p>
            <a:pPr algn="ctr">
              <a:lnSpc>
                <a:spcPct val="90000"/>
              </a:lnSpc>
              <a:spcAft>
                <a:spcPts val="600"/>
              </a:spcAft>
            </a:pPr>
            <a:r>
              <a:rPr lang="en-US" sz="2800" b="1" dirty="0">
                <a:solidFill>
                  <a:srgbClr val="FDAD00"/>
                </a:solidFill>
                <a:latin typeface="Prometo" panose="020B0604030203060203" pitchFamily="34" charset="0"/>
              </a:rPr>
              <a:t>Clustering</a:t>
            </a:r>
          </a:p>
          <a:p>
            <a:pPr algn="ctr">
              <a:lnSpc>
                <a:spcPct val="90000"/>
              </a:lnSpc>
              <a:spcAft>
                <a:spcPts val="600"/>
              </a:spcAft>
            </a:pPr>
            <a:endParaRPr lang="en-US" sz="2400" b="1" dirty="0">
              <a:solidFill>
                <a:srgbClr val="FDAD00"/>
              </a:solidFill>
              <a:latin typeface="Prometo" panose="020B0604030203060203" pitchFamily="34" charset="0"/>
            </a:endParaRPr>
          </a:p>
          <a:p>
            <a:pPr algn="ctr">
              <a:lnSpc>
                <a:spcPct val="90000"/>
              </a:lnSpc>
              <a:spcAft>
                <a:spcPts val="600"/>
              </a:spcAft>
            </a:pPr>
            <a:r>
              <a:rPr lang="en-US" sz="2000" dirty="0">
                <a:solidFill>
                  <a:srgbClr val="FDAD00"/>
                </a:solidFill>
                <a:latin typeface="Prometo" panose="020B0604030203060203" pitchFamily="34" charset="0"/>
              </a:rPr>
              <a:t>Most similar other examples</a:t>
            </a:r>
          </a:p>
          <a:p>
            <a:pPr algn="ctr">
              <a:lnSpc>
                <a:spcPct val="90000"/>
              </a:lnSpc>
              <a:spcAft>
                <a:spcPts val="600"/>
              </a:spcAft>
            </a:pPr>
            <a:r>
              <a:rPr lang="en-US" sz="2000" dirty="0">
                <a:solidFill>
                  <a:srgbClr val="FDAD00"/>
                </a:solidFill>
                <a:latin typeface="Prometo" panose="020B0604030203060203" pitchFamily="34" charset="0"/>
              </a:rPr>
              <a:t>(e.g. related products on Amazon)</a:t>
            </a:r>
          </a:p>
        </p:txBody>
      </p:sp>
      <p:sp>
        <p:nvSpPr>
          <p:cNvPr id="6" name="TextBox 5">
            <a:extLst>
              <a:ext uri="{FF2B5EF4-FFF2-40B4-BE49-F238E27FC236}">
                <a16:creationId xmlns:a16="http://schemas.microsoft.com/office/drawing/2014/main" id="{ABBB7A83-2E1A-4BCF-976A-29773DE03523}"/>
              </a:ext>
            </a:extLst>
          </p:cNvPr>
          <p:cNvSpPr txBox="1"/>
          <p:nvPr/>
        </p:nvSpPr>
        <p:spPr>
          <a:xfrm>
            <a:off x="6571250" y="4183549"/>
            <a:ext cx="4125928" cy="2154436"/>
          </a:xfrm>
          <a:prstGeom prst="rect">
            <a:avLst/>
          </a:prstGeom>
          <a:solidFill>
            <a:srgbClr val="4C3400"/>
          </a:solidFill>
        </p:spPr>
        <p:txBody>
          <a:bodyPr wrap="square" lIns="182880" tIns="146304" rIns="182880" bIns="146304" rtlCol="0">
            <a:spAutoFit/>
          </a:bodyPr>
          <a:lstStyle/>
          <a:p>
            <a:pPr algn="ctr">
              <a:lnSpc>
                <a:spcPct val="90000"/>
              </a:lnSpc>
              <a:spcAft>
                <a:spcPts val="600"/>
              </a:spcAft>
            </a:pPr>
            <a:r>
              <a:rPr lang="en-US" sz="2800" b="1" dirty="0">
                <a:solidFill>
                  <a:srgbClr val="FDAD00"/>
                </a:solidFill>
                <a:latin typeface="Prometo" panose="020B0604030203060203" pitchFamily="34" charset="0"/>
              </a:rPr>
              <a:t>Sequence Prediction</a:t>
            </a:r>
          </a:p>
          <a:p>
            <a:pPr algn="ctr">
              <a:lnSpc>
                <a:spcPct val="90000"/>
              </a:lnSpc>
              <a:spcAft>
                <a:spcPts val="600"/>
              </a:spcAft>
            </a:pPr>
            <a:endParaRPr lang="en-US" sz="2400" b="1" dirty="0">
              <a:solidFill>
                <a:srgbClr val="FDAD00"/>
              </a:solidFill>
              <a:latin typeface="Prometo" panose="020B0604030203060203" pitchFamily="34" charset="0"/>
            </a:endParaRPr>
          </a:p>
          <a:p>
            <a:pPr algn="ctr">
              <a:lnSpc>
                <a:spcPct val="90000"/>
              </a:lnSpc>
              <a:spcAft>
                <a:spcPts val="600"/>
              </a:spcAft>
            </a:pPr>
            <a:r>
              <a:rPr lang="en-US" sz="2000" dirty="0">
                <a:solidFill>
                  <a:srgbClr val="FDAD00"/>
                </a:solidFill>
                <a:latin typeface="Prometo" panose="020B0604030203060203" pitchFamily="34" charset="0"/>
              </a:rPr>
              <a:t>What comes next?</a:t>
            </a:r>
          </a:p>
          <a:p>
            <a:pPr algn="ctr">
              <a:lnSpc>
                <a:spcPct val="90000"/>
              </a:lnSpc>
              <a:spcAft>
                <a:spcPts val="600"/>
              </a:spcAft>
            </a:pPr>
            <a:r>
              <a:rPr lang="en-US" sz="2000" dirty="0">
                <a:solidFill>
                  <a:srgbClr val="FDAD00"/>
                </a:solidFill>
                <a:latin typeface="Prometo" panose="020B0604030203060203" pitchFamily="34" charset="0"/>
              </a:rPr>
              <a:t>Given 1,2,3,4,5</a:t>
            </a:r>
          </a:p>
          <a:p>
            <a:pPr algn="ctr">
              <a:lnSpc>
                <a:spcPct val="90000"/>
              </a:lnSpc>
              <a:spcAft>
                <a:spcPts val="600"/>
              </a:spcAft>
            </a:pPr>
            <a:r>
              <a:rPr lang="en-US" sz="2000" dirty="0">
                <a:solidFill>
                  <a:srgbClr val="FDAD00"/>
                </a:solidFill>
                <a:latin typeface="Prometo" panose="020B0604030203060203" pitchFamily="34" charset="0"/>
              </a:rPr>
              <a:t>Predict 6</a:t>
            </a:r>
            <a:endParaRPr lang="en-US" sz="2400" dirty="0">
              <a:solidFill>
                <a:srgbClr val="FDAD00"/>
              </a:solidFill>
              <a:latin typeface="Prometo" panose="020B0604030203060203" pitchFamily="34" charset="0"/>
            </a:endParaRPr>
          </a:p>
        </p:txBody>
      </p:sp>
    </p:spTree>
    <p:extLst>
      <p:ext uri="{BB962C8B-B14F-4D97-AF65-F5344CB8AC3E}">
        <p14:creationId xmlns:p14="http://schemas.microsoft.com/office/powerpoint/2010/main" val="33292342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0BE05-179D-4887-8DF6-79E8D6C5C8CE}"/>
              </a:ext>
            </a:extLst>
          </p:cNvPr>
          <p:cNvPicPr>
            <a:picLocks noChangeAspect="1"/>
          </p:cNvPicPr>
          <p:nvPr/>
        </p:nvPicPr>
        <p:blipFill>
          <a:blip r:embed="rId3"/>
          <a:stretch>
            <a:fillRect/>
          </a:stretch>
        </p:blipFill>
        <p:spPr>
          <a:xfrm>
            <a:off x="-118960" y="2318530"/>
            <a:ext cx="8018339" cy="5792934"/>
          </a:xfrm>
          <a:prstGeom prst="rect">
            <a:avLst/>
          </a:prstGeom>
        </p:spPr>
      </p:pic>
      <p:sp>
        <p:nvSpPr>
          <p:cNvPr id="3" name="Title 2">
            <a:extLst>
              <a:ext uri="{FF2B5EF4-FFF2-40B4-BE49-F238E27FC236}">
                <a16:creationId xmlns:a16="http://schemas.microsoft.com/office/drawing/2014/main" id="{D78332A3-D4DC-4201-BCC3-18EC6BF4816A}"/>
              </a:ext>
            </a:extLst>
          </p:cNvPr>
          <p:cNvSpPr txBox="1">
            <a:spLocks/>
          </p:cNvSpPr>
          <p:nvPr/>
        </p:nvSpPr>
        <p:spPr>
          <a:xfrm>
            <a:off x="1" y="236538"/>
            <a:ext cx="7730835"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rPr>
              <a:t>A note on the computational power</a:t>
            </a:r>
            <a:endParaRPr lang="en-US" sz="4000" dirty="0">
              <a:solidFill>
                <a:srgbClr val="FDAD00"/>
              </a:solidFill>
              <a:latin typeface="+mn-lt"/>
            </a:endParaRPr>
          </a:p>
        </p:txBody>
      </p:sp>
      <p:sp>
        <p:nvSpPr>
          <p:cNvPr id="11" name="Rectangle 10">
            <a:extLst>
              <a:ext uri="{FF2B5EF4-FFF2-40B4-BE49-F238E27FC236}">
                <a16:creationId xmlns:a16="http://schemas.microsoft.com/office/drawing/2014/main" id="{C870741D-CAB2-4F6B-96F2-9E1F083F3F22}"/>
              </a:ext>
            </a:extLst>
          </p:cNvPr>
          <p:cNvSpPr/>
          <p:nvPr/>
        </p:nvSpPr>
        <p:spPr>
          <a:xfrm>
            <a:off x="522982" y="4717164"/>
            <a:ext cx="11070920" cy="2062103"/>
          </a:xfrm>
          <a:prstGeom prst="rect">
            <a:avLst/>
          </a:prstGeom>
        </p:spPr>
        <p:txBody>
          <a:bodyPr wrap="square">
            <a:spAutoFit/>
          </a:bodyPr>
          <a:lstStyle/>
          <a:p>
            <a:r>
              <a:rPr lang="en-US" b="1" dirty="0">
                <a:solidFill>
                  <a:srgbClr val="EBF7C4"/>
                </a:solidFill>
              </a:rPr>
              <a:t>1995</a:t>
            </a:r>
            <a:r>
              <a:rPr lang="en-US" dirty="0">
                <a:solidFill>
                  <a:srgbClr val="EBF7C4"/>
                </a:solidFill>
              </a:rPr>
              <a:t>: 5M transistors on a chip</a:t>
            </a:r>
          </a:p>
          <a:p>
            <a:endParaRPr lang="en-US" sz="500" b="1" dirty="0">
              <a:solidFill>
                <a:srgbClr val="EBF7C4"/>
              </a:solidFill>
            </a:endParaRPr>
          </a:p>
          <a:p>
            <a:r>
              <a:rPr lang="en-US" b="1" dirty="0">
                <a:solidFill>
                  <a:srgbClr val="EBF7C4"/>
                </a:solidFill>
              </a:rPr>
              <a:t>2005</a:t>
            </a:r>
            <a:r>
              <a:rPr lang="en-US" dirty="0">
                <a:solidFill>
                  <a:srgbClr val="EBF7C4"/>
                </a:solidFill>
              </a:rPr>
              <a:t>: 160M transistors on a single chip</a:t>
            </a:r>
          </a:p>
          <a:p>
            <a:endParaRPr lang="en-US" sz="500" b="1" dirty="0">
              <a:solidFill>
                <a:srgbClr val="EBF7C4"/>
              </a:solidFill>
            </a:endParaRPr>
          </a:p>
          <a:p>
            <a:r>
              <a:rPr lang="en-US" b="1" dirty="0">
                <a:solidFill>
                  <a:srgbClr val="EBF7C4"/>
                </a:solidFill>
              </a:rPr>
              <a:t>2010</a:t>
            </a:r>
            <a:r>
              <a:rPr lang="en-US" dirty="0">
                <a:solidFill>
                  <a:srgbClr val="EBF7C4"/>
                </a:solidFill>
              </a:rPr>
              <a:t>: 1 Billion transistor</a:t>
            </a:r>
          </a:p>
          <a:p>
            <a:endParaRPr lang="en-US" sz="500" b="1" dirty="0">
              <a:solidFill>
                <a:srgbClr val="EBF7C4"/>
              </a:solidFill>
            </a:endParaRPr>
          </a:p>
          <a:p>
            <a:r>
              <a:rPr lang="en-US" b="1" dirty="0">
                <a:solidFill>
                  <a:srgbClr val="EBF7C4"/>
                </a:solidFill>
              </a:rPr>
              <a:t>2015</a:t>
            </a:r>
            <a:r>
              <a:rPr lang="en-US" dirty="0">
                <a:solidFill>
                  <a:srgbClr val="EBF7C4"/>
                </a:solidFill>
              </a:rPr>
              <a:t>: 7.6 Billions transistors on a chip</a:t>
            </a:r>
          </a:p>
          <a:p>
            <a:endParaRPr lang="en-US" sz="500" b="1" dirty="0">
              <a:solidFill>
                <a:srgbClr val="EBF7C4"/>
              </a:solidFill>
            </a:endParaRPr>
          </a:p>
          <a:p>
            <a:r>
              <a:rPr lang="en-US" b="1" dirty="0">
                <a:solidFill>
                  <a:srgbClr val="EBF7C4"/>
                </a:solidFill>
              </a:rPr>
              <a:t>2017</a:t>
            </a:r>
            <a:r>
              <a:rPr lang="en-US" dirty="0">
                <a:solidFill>
                  <a:srgbClr val="EBF7C4"/>
                </a:solidFill>
              </a:rPr>
              <a:t>: 15.2 Billions transistors on a chip</a:t>
            </a:r>
          </a:p>
          <a:p>
            <a:endParaRPr lang="en-US" dirty="0">
              <a:solidFill>
                <a:srgbClr val="EBF7C4"/>
              </a:solidFill>
            </a:endParaRPr>
          </a:p>
        </p:txBody>
      </p:sp>
      <p:graphicFrame>
        <p:nvGraphicFramePr>
          <p:cNvPr id="12" name="Chart 11">
            <a:extLst>
              <a:ext uri="{FF2B5EF4-FFF2-40B4-BE49-F238E27FC236}">
                <a16:creationId xmlns:a16="http://schemas.microsoft.com/office/drawing/2014/main" id="{D70A7FB0-1992-4650-B89B-1703CF349C73}"/>
              </a:ext>
            </a:extLst>
          </p:cNvPr>
          <p:cNvGraphicFramePr>
            <a:graphicFrameLocks/>
          </p:cNvGraphicFramePr>
          <p:nvPr>
            <p:extLst>
              <p:ext uri="{D42A27DB-BD31-4B8C-83A1-F6EECF244321}">
                <p14:modId xmlns:p14="http://schemas.microsoft.com/office/powerpoint/2010/main" val="3920156292"/>
              </p:ext>
            </p:extLst>
          </p:nvPr>
        </p:nvGraphicFramePr>
        <p:xfrm>
          <a:off x="234149" y="269305"/>
          <a:ext cx="11877338" cy="64535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296090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graphicEl>
                                              <a:chart seriesIdx="0" categoryIdx="0" bldStep="ptInSeries"/>
                                            </p:graphicEl>
                                          </p:spTgt>
                                        </p:tgtEl>
                                        <p:attrNameLst>
                                          <p:attrName>style.visibility</p:attrName>
                                        </p:attrNameLst>
                                      </p:cBhvr>
                                      <p:to>
                                        <p:strVal val="visible"/>
                                      </p:to>
                                    </p:set>
                                    <p:anim calcmode="lin" valueType="num">
                                      <p:cBhvr additive="base">
                                        <p:cTn id="7" dur="500" fill="hold"/>
                                        <p:tgtEl>
                                          <p:spTgt spid="12">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chart seriesIdx="0" categoryIdx="0"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graphicEl>
                                              <a:chart seriesIdx="0" categoryIdx="1" bldStep="ptInSeries"/>
                                            </p:graphicEl>
                                          </p:spTgt>
                                        </p:tgtEl>
                                        <p:attrNameLst>
                                          <p:attrName>style.visibility</p:attrName>
                                        </p:attrNameLst>
                                      </p:cBhvr>
                                      <p:to>
                                        <p:strVal val="visible"/>
                                      </p:to>
                                    </p:set>
                                    <p:anim calcmode="lin" valueType="num">
                                      <p:cBhvr additive="base">
                                        <p:cTn id="13" dur="500" fill="hold"/>
                                        <p:tgtEl>
                                          <p:spTgt spid="12">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graphicEl>
                                              <a:chart seriesIdx="0" categoryIdx="1"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graphicEl>
                                              <a:chart seriesIdx="0" categoryIdx="2" bldStep="ptInSeries"/>
                                            </p:graphicEl>
                                          </p:spTgt>
                                        </p:tgtEl>
                                        <p:attrNameLst>
                                          <p:attrName>style.visibility</p:attrName>
                                        </p:attrNameLst>
                                      </p:cBhvr>
                                      <p:to>
                                        <p:strVal val="visible"/>
                                      </p:to>
                                    </p:set>
                                    <p:anim calcmode="lin" valueType="num">
                                      <p:cBhvr additive="base">
                                        <p:cTn id="19" dur="500" fill="hold"/>
                                        <p:tgtEl>
                                          <p:spTgt spid="12">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graphicEl>
                                              <a:chart seriesIdx="0" categoryIdx="2"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graphicEl>
                                              <a:chart seriesIdx="0" categoryIdx="3" bldStep="ptInSeries"/>
                                            </p:graphicEl>
                                          </p:spTgt>
                                        </p:tgtEl>
                                        <p:attrNameLst>
                                          <p:attrName>style.visibility</p:attrName>
                                        </p:attrNameLst>
                                      </p:cBhvr>
                                      <p:to>
                                        <p:strVal val="visible"/>
                                      </p:to>
                                    </p:set>
                                    <p:anim calcmode="lin" valueType="num">
                                      <p:cBhvr additive="base">
                                        <p:cTn id="25" dur="500" fill="hold"/>
                                        <p:tgtEl>
                                          <p:spTgt spid="12">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graphicEl>
                                              <a:chart seriesIdx="0" categoryIdx="3" bldStep="ptInSeries"/>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Chart bld="seriesEl" animBg="0"/>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C14CF1-B598-4177-A479-5CCE59144F81}"/>
              </a:ext>
            </a:extLst>
          </p:cNvPr>
          <p:cNvPicPr>
            <a:picLocks noChangeAspect="1"/>
          </p:cNvPicPr>
          <p:nvPr/>
        </p:nvPicPr>
        <p:blipFill>
          <a:blip r:embed="rId2"/>
          <a:stretch>
            <a:fillRect/>
          </a:stretch>
        </p:blipFill>
        <p:spPr>
          <a:xfrm>
            <a:off x="15404" y="2149444"/>
            <a:ext cx="8018339" cy="5792934"/>
          </a:xfrm>
          <a:prstGeom prst="rect">
            <a:avLst/>
          </a:prstGeom>
        </p:spPr>
      </p:pic>
      <p:sp>
        <p:nvSpPr>
          <p:cNvPr id="3" name="Title 2">
            <a:extLst>
              <a:ext uri="{FF2B5EF4-FFF2-40B4-BE49-F238E27FC236}">
                <a16:creationId xmlns:a16="http://schemas.microsoft.com/office/drawing/2014/main" id="{2C809602-AB85-4D35-A488-0D65128A2EAA}"/>
              </a:ext>
            </a:extLst>
          </p:cNvPr>
          <p:cNvSpPr txBox="1">
            <a:spLocks/>
          </p:cNvSpPr>
          <p:nvPr/>
        </p:nvSpPr>
        <p:spPr>
          <a:xfrm>
            <a:off x="1" y="236538"/>
            <a:ext cx="6776483" cy="635821"/>
          </a:xfrm>
          <a:prstGeom prst="rect">
            <a:avLst/>
          </a:prstGeom>
          <a:solidFill>
            <a:srgbClr val="4C3400"/>
          </a:solid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rPr>
              <a:t>04. Develop our first DL application</a:t>
            </a:r>
            <a:br>
              <a:rPr kumimoji="0" lang="en-US" sz="4000" b="0" i="0" u="none" strike="noStrike" kern="1200" cap="none" spc="-100" normalizeH="0" baseline="0" noProof="0" dirty="0">
                <a:ln w="3175">
                  <a:noFill/>
                </a:ln>
                <a:solidFill>
                  <a:srgbClr val="FDAD00"/>
                </a:solidFill>
                <a:effectLst/>
                <a:uLnTx/>
                <a:uFillTx/>
                <a:latin typeface="Prometo" panose="020B0604030203060203" pitchFamily="34" charset="0"/>
              </a:rPr>
            </a:br>
            <a:endParaRPr kumimoji="0" lang="en-US" sz="4000" b="0" i="0" u="none" strike="noStrike" kern="1200" cap="none" spc="-100" normalizeH="0" baseline="0" noProof="0" dirty="0">
              <a:ln w="3175">
                <a:noFill/>
              </a:ln>
              <a:solidFill>
                <a:srgbClr val="FDAD00"/>
              </a:solidFill>
              <a:effectLst/>
              <a:uLnTx/>
              <a:uFillTx/>
              <a:latin typeface="Prometo" panose="020B0604030203060203" pitchFamily="34" charset="0"/>
            </a:endParaRPr>
          </a:p>
        </p:txBody>
      </p:sp>
      <p:sp>
        <p:nvSpPr>
          <p:cNvPr id="4" name="Rectangle 3">
            <a:extLst>
              <a:ext uri="{FF2B5EF4-FFF2-40B4-BE49-F238E27FC236}">
                <a16:creationId xmlns:a16="http://schemas.microsoft.com/office/drawing/2014/main" id="{F1FAAE67-8815-46CD-8973-3E8361B40874}"/>
              </a:ext>
            </a:extLst>
          </p:cNvPr>
          <p:cNvSpPr/>
          <p:nvPr/>
        </p:nvSpPr>
        <p:spPr>
          <a:xfrm>
            <a:off x="483539" y="1512978"/>
            <a:ext cx="11224922" cy="1815882"/>
          </a:xfrm>
          <a:prstGeom prst="rect">
            <a:avLst/>
          </a:prstGeom>
        </p:spPr>
        <p:txBody>
          <a:bodyPr wrap="square">
            <a:spAutoFit/>
          </a:bodyPr>
          <a:lstStyle/>
          <a:p>
            <a:r>
              <a:rPr lang="en-US" sz="4000" dirty="0">
                <a:solidFill>
                  <a:srgbClr val="FDAD00"/>
                </a:solidFill>
                <a:latin typeface="Prometo" panose="020B0604030203060203" pitchFamily="34" charset="0"/>
              </a:rPr>
              <a:t>Visual Studio Tools For AI</a:t>
            </a:r>
          </a:p>
          <a:p>
            <a:r>
              <a:rPr lang="en-US" sz="2400" dirty="0">
                <a:solidFill>
                  <a:srgbClr val="FDAD00"/>
                </a:solidFill>
                <a:latin typeface="Prometo" panose="020B0604030203060203" pitchFamily="34" charset="0"/>
              </a:rPr>
              <a:t>Getting Started with Visual Studio Tools for AI: https://channel9.msdn.com/events/Build/2018/THR3129 </a:t>
            </a:r>
          </a:p>
          <a:p>
            <a:r>
              <a:rPr lang="en-US" sz="2400" dirty="0">
                <a:solidFill>
                  <a:srgbClr val="FDAD00"/>
                </a:solidFill>
                <a:latin typeface="Prometo" panose="020B0604030203060203" pitchFamily="34" charset="0"/>
              </a:rPr>
              <a:t>Sample repo: https://github.com/Microsoft/samples-for-ai </a:t>
            </a:r>
          </a:p>
        </p:txBody>
      </p:sp>
      <p:sp>
        <p:nvSpPr>
          <p:cNvPr id="5" name="Rectangle 4">
            <a:extLst>
              <a:ext uri="{FF2B5EF4-FFF2-40B4-BE49-F238E27FC236}">
                <a16:creationId xmlns:a16="http://schemas.microsoft.com/office/drawing/2014/main" id="{C3B2D7C2-CD59-4FF8-ACDC-A4AE983F145F}"/>
              </a:ext>
            </a:extLst>
          </p:cNvPr>
          <p:cNvSpPr/>
          <p:nvPr/>
        </p:nvSpPr>
        <p:spPr>
          <a:xfrm>
            <a:off x="546601" y="3846421"/>
            <a:ext cx="11708461" cy="1446550"/>
          </a:xfrm>
          <a:prstGeom prst="rect">
            <a:avLst/>
          </a:prstGeom>
        </p:spPr>
        <p:txBody>
          <a:bodyPr wrap="square">
            <a:spAutoFit/>
          </a:bodyPr>
          <a:lstStyle/>
          <a:p>
            <a:r>
              <a:rPr lang="en-US" sz="4000" dirty="0">
                <a:solidFill>
                  <a:srgbClr val="FDAD00"/>
                </a:solidFill>
                <a:latin typeface="Prometo" panose="020B0604030203060203" pitchFamily="34" charset="0"/>
              </a:rPr>
              <a:t>Win.ML</a:t>
            </a:r>
          </a:p>
          <a:p>
            <a:r>
              <a:rPr lang="en-US" sz="2400" dirty="0">
                <a:solidFill>
                  <a:srgbClr val="FDAD00"/>
                </a:solidFill>
                <a:latin typeface="Prometo" panose="020B0604030203060203" pitchFamily="34" charset="0"/>
              </a:rPr>
              <a:t>Introducing </a:t>
            </a:r>
            <a:r>
              <a:rPr lang="en-US" sz="2400" dirty="0" err="1">
                <a:solidFill>
                  <a:srgbClr val="FDAD00"/>
                </a:solidFill>
                <a:latin typeface="Prometo" panose="020B0604030203060203" pitchFamily="34" charset="0"/>
              </a:rPr>
              <a:t>ML.Net</a:t>
            </a:r>
            <a:r>
              <a:rPr lang="en-US" sz="2400" dirty="0">
                <a:solidFill>
                  <a:srgbClr val="FDAD00"/>
                </a:solidFill>
                <a:latin typeface="Prometo" panose="020B0604030203060203" pitchFamily="34" charset="0"/>
              </a:rPr>
              <a:t>: https://channel9.msdn.com/Events/Build/2018/BRK3203</a:t>
            </a:r>
          </a:p>
          <a:p>
            <a:r>
              <a:rPr lang="en-US" sz="2400" dirty="0">
                <a:solidFill>
                  <a:srgbClr val="FDAD00"/>
                </a:solidFill>
                <a:latin typeface="Prometo" panose="020B0604030203060203" pitchFamily="34" charset="0"/>
              </a:rPr>
              <a:t>Samples repo: https://github.com/dotnet/machinelearning-samples</a:t>
            </a:r>
          </a:p>
        </p:txBody>
      </p:sp>
      <p:sp>
        <p:nvSpPr>
          <p:cNvPr id="6" name="Rectangle 5">
            <a:extLst>
              <a:ext uri="{FF2B5EF4-FFF2-40B4-BE49-F238E27FC236}">
                <a16:creationId xmlns:a16="http://schemas.microsoft.com/office/drawing/2014/main" id="{D731674B-A99F-4AB2-B758-D6985CC2E938}"/>
              </a:ext>
            </a:extLst>
          </p:cNvPr>
          <p:cNvSpPr/>
          <p:nvPr/>
        </p:nvSpPr>
        <p:spPr>
          <a:xfrm>
            <a:off x="6967870" y="200505"/>
            <a:ext cx="1551890" cy="707886"/>
          </a:xfrm>
          <a:prstGeom prst="rect">
            <a:avLst/>
          </a:prstGeom>
        </p:spPr>
        <p:txBody>
          <a:bodyPr wrap="square">
            <a:spAutoFit/>
          </a:bodyPr>
          <a:lstStyle/>
          <a:p>
            <a:r>
              <a:rPr lang="en-US" sz="4000" dirty="0">
                <a:solidFill>
                  <a:srgbClr val="FDAD00"/>
                </a:solidFill>
                <a:latin typeface="Prometo" panose="020B0604030203060203" pitchFamily="34" charset="0"/>
              </a:rPr>
              <a:t>Tools</a:t>
            </a:r>
            <a:endParaRPr lang="en-US" sz="2400" dirty="0">
              <a:solidFill>
                <a:srgbClr val="FDAD00"/>
              </a:solidFill>
              <a:latin typeface="Prometo" panose="020B0604030203060203" pitchFamily="34" charset="0"/>
            </a:endParaRPr>
          </a:p>
        </p:txBody>
      </p:sp>
    </p:spTree>
    <p:extLst>
      <p:ext uri="{BB962C8B-B14F-4D97-AF65-F5344CB8AC3E}">
        <p14:creationId xmlns:p14="http://schemas.microsoft.com/office/powerpoint/2010/main" val="1346277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CBE52-0E76-4684-9FE5-810123C5B8AA}"/>
              </a:ext>
            </a:extLst>
          </p:cNvPr>
          <p:cNvPicPr>
            <a:picLocks noChangeAspect="1"/>
          </p:cNvPicPr>
          <p:nvPr/>
        </p:nvPicPr>
        <p:blipFill>
          <a:blip r:embed="rId2"/>
          <a:stretch>
            <a:fillRect/>
          </a:stretch>
        </p:blipFill>
        <p:spPr>
          <a:xfrm>
            <a:off x="0" y="2110846"/>
            <a:ext cx="8018339" cy="5792934"/>
          </a:xfrm>
          <a:prstGeom prst="rect">
            <a:avLst/>
          </a:prstGeom>
        </p:spPr>
      </p:pic>
      <p:sp>
        <p:nvSpPr>
          <p:cNvPr id="3" name="Title 2">
            <a:extLst>
              <a:ext uri="{FF2B5EF4-FFF2-40B4-BE49-F238E27FC236}">
                <a16:creationId xmlns:a16="http://schemas.microsoft.com/office/drawing/2014/main" id="{7B7DBACB-C95D-4129-92DE-304A3E105FB3}"/>
              </a:ext>
            </a:extLst>
          </p:cNvPr>
          <p:cNvSpPr txBox="1">
            <a:spLocks/>
          </p:cNvSpPr>
          <p:nvPr/>
        </p:nvSpPr>
        <p:spPr>
          <a:xfrm>
            <a:off x="1" y="236538"/>
            <a:ext cx="6599273"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03. Three ways of using AI</a:t>
            </a:r>
          </a:p>
        </p:txBody>
      </p:sp>
      <p:sp>
        <p:nvSpPr>
          <p:cNvPr id="4" name="Rectangle 3">
            <a:extLst>
              <a:ext uri="{FF2B5EF4-FFF2-40B4-BE49-F238E27FC236}">
                <a16:creationId xmlns:a16="http://schemas.microsoft.com/office/drawing/2014/main" id="{BE663C63-7613-4435-89F4-E560FCBCD7D7}"/>
              </a:ext>
            </a:extLst>
          </p:cNvPr>
          <p:cNvSpPr/>
          <p:nvPr/>
        </p:nvSpPr>
        <p:spPr>
          <a:xfrm>
            <a:off x="1753706" y="2943980"/>
            <a:ext cx="451092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Option 1 – Easy</a:t>
            </a:r>
            <a:endParaRPr kumimoji="0" lang="en-US" sz="1800" b="0" i="0" u="none" strike="noStrike" kern="1200" cap="none" spc="0" normalizeH="0" baseline="0" noProof="0" dirty="0">
              <a:ln>
                <a:noFill/>
              </a:ln>
              <a:solidFill>
                <a:srgbClr val="FDAD00"/>
              </a:solidFill>
              <a:effectLst/>
              <a:uLnTx/>
              <a:uFillTx/>
              <a:latin typeface="Prometo" panose="020B0604030203060203" pitchFamily="34" charset="0"/>
            </a:endParaRPr>
          </a:p>
        </p:txBody>
      </p:sp>
      <p:sp>
        <p:nvSpPr>
          <p:cNvPr id="5" name="object 3">
            <a:extLst>
              <a:ext uri="{FF2B5EF4-FFF2-40B4-BE49-F238E27FC236}">
                <a16:creationId xmlns:a16="http://schemas.microsoft.com/office/drawing/2014/main" id="{95C389A4-49A6-4FE2-A9C2-96FA54E2D0D4}"/>
              </a:ext>
            </a:extLst>
          </p:cNvPr>
          <p:cNvSpPr/>
          <p:nvPr/>
        </p:nvSpPr>
        <p:spPr>
          <a:xfrm>
            <a:off x="6362227" y="1696085"/>
            <a:ext cx="3465829" cy="3465829"/>
          </a:xfrm>
          <a:custGeom>
            <a:avLst/>
            <a:gdLst/>
            <a:ahLst/>
            <a:cxnLst/>
            <a:rect l="l" t="t" r="r" b="b"/>
            <a:pathLst>
              <a:path w="3465829" h="3465829">
                <a:moveTo>
                  <a:pt x="0" y="1732788"/>
                </a:moveTo>
                <a:lnTo>
                  <a:pt x="665" y="1684288"/>
                </a:lnTo>
                <a:lnTo>
                  <a:pt x="2651" y="1636119"/>
                </a:lnTo>
                <a:lnTo>
                  <a:pt x="5939" y="1588296"/>
                </a:lnTo>
                <a:lnTo>
                  <a:pt x="10512" y="1540837"/>
                </a:lnTo>
                <a:lnTo>
                  <a:pt x="16353" y="1493760"/>
                </a:lnTo>
                <a:lnTo>
                  <a:pt x="23445" y="1447082"/>
                </a:lnTo>
                <a:lnTo>
                  <a:pt x="31769" y="1400821"/>
                </a:lnTo>
                <a:lnTo>
                  <a:pt x="41310" y="1354993"/>
                </a:lnTo>
                <a:lnTo>
                  <a:pt x="52048" y="1309617"/>
                </a:lnTo>
                <a:lnTo>
                  <a:pt x="63967" y="1264709"/>
                </a:lnTo>
                <a:lnTo>
                  <a:pt x="77050" y="1220287"/>
                </a:lnTo>
                <a:lnTo>
                  <a:pt x="91279" y="1176368"/>
                </a:lnTo>
                <a:lnTo>
                  <a:pt x="106637" y="1132970"/>
                </a:lnTo>
                <a:lnTo>
                  <a:pt x="123106" y="1090110"/>
                </a:lnTo>
                <a:lnTo>
                  <a:pt x="140670" y="1047805"/>
                </a:lnTo>
                <a:lnTo>
                  <a:pt x="159310" y="1006073"/>
                </a:lnTo>
                <a:lnTo>
                  <a:pt x="179009" y="964931"/>
                </a:lnTo>
                <a:lnTo>
                  <a:pt x="199750" y="924397"/>
                </a:lnTo>
                <a:lnTo>
                  <a:pt x="221515" y="884488"/>
                </a:lnTo>
                <a:lnTo>
                  <a:pt x="244288" y="845221"/>
                </a:lnTo>
                <a:lnTo>
                  <a:pt x="268051" y="806613"/>
                </a:lnTo>
                <a:lnTo>
                  <a:pt x="292786" y="768683"/>
                </a:lnTo>
                <a:lnTo>
                  <a:pt x="318476" y="731447"/>
                </a:lnTo>
                <a:lnTo>
                  <a:pt x="345103" y="694923"/>
                </a:lnTo>
                <a:lnTo>
                  <a:pt x="372651" y="659128"/>
                </a:lnTo>
                <a:lnTo>
                  <a:pt x="401102" y="624079"/>
                </a:lnTo>
                <a:lnTo>
                  <a:pt x="430438" y="589795"/>
                </a:lnTo>
                <a:lnTo>
                  <a:pt x="460643" y="556291"/>
                </a:lnTo>
                <a:lnTo>
                  <a:pt x="491698" y="523587"/>
                </a:lnTo>
                <a:lnTo>
                  <a:pt x="523587" y="491698"/>
                </a:lnTo>
                <a:lnTo>
                  <a:pt x="556291" y="460643"/>
                </a:lnTo>
                <a:lnTo>
                  <a:pt x="589795" y="430438"/>
                </a:lnTo>
                <a:lnTo>
                  <a:pt x="624079" y="401102"/>
                </a:lnTo>
                <a:lnTo>
                  <a:pt x="659128" y="372651"/>
                </a:lnTo>
                <a:lnTo>
                  <a:pt x="694923" y="345103"/>
                </a:lnTo>
                <a:lnTo>
                  <a:pt x="731447" y="318476"/>
                </a:lnTo>
                <a:lnTo>
                  <a:pt x="768683" y="292786"/>
                </a:lnTo>
                <a:lnTo>
                  <a:pt x="806613" y="268051"/>
                </a:lnTo>
                <a:lnTo>
                  <a:pt x="845221" y="244288"/>
                </a:lnTo>
                <a:lnTo>
                  <a:pt x="884488" y="221515"/>
                </a:lnTo>
                <a:lnTo>
                  <a:pt x="924397" y="199750"/>
                </a:lnTo>
                <a:lnTo>
                  <a:pt x="964931" y="179009"/>
                </a:lnTo>
                <a:lnTo>
                  <a:pt x="1006073" y="159310"/>
                </a:lnTo>
                <a:lnTo>
                  <a:pt x="1047805" y="140670"/>
                </a:lnTo>
                <a:lnTo>
                  <a:pt x="1090110" y="123106"/>
                </a:lnTo>
                <a:lnTo>
                  <a:pt x="1132970" y="106637"/>
                </a:lnTo>
                <a:lnTo>
                  <a:pt x="1176368" y="91279"/>
                </a:lnTo>
                <a:lnTo>
                  <a:pt x="1220287" y="77050"/>
                </a:lnTo>
                <a:lnTo>
                  <a:pt x="1264709" y="63967"/>
                </a:lnTo>
                <a:lnTo>
                  <a:pt x="1309617" y="52048"/>
                </a:lnTo>
                <a:lnTo>
                  <a:pt x="1354993" y="41310"/>
                </a:lnTo>
                <a:lnTo>
                  <a:pt x="1400821" y="31769"/>
                </a:lnTo>
                <a:lnTo>
                  <a:pt x="1447082" y="23445"/>
                </a:lnTo>
                <a:lnTo>
                  <a:pt x="1493760" y="16353"/>
                </a:lnTo>
                <a:lnTo>
                  <a:pt x="1540837" y="10512"/>
                </a:lnTo>
                <a:lnTo>
                  <a:pt x="1588296" y="5939"/>
                </a:lnTo>
                <a:lnTo>
                  <a:pt x="1636119" y="2651"/>
                </a:lnTo>
                <a:lnTo>
                  <a:pt x="1684288" y="665"/>
                </a:lnTo>
                <a:lnTo>
                  <a:pt x="1732788" y="0"/>
                </a:lnTo>
                <a:lnTo>
                  <a:pt x="1781287" y="665"/>
                </a:lnTo>
                <a:lnTo>
                  <a:pt x="1829456" y="2651"/>
                </a:lnTo>
                <a:lnTo>
                  <a:pt x="1877279" y="5939"/>
                </a:lnTo>
                <a:lnTo>
                  <a:pt x="1924738" y="10512"/>
                </a:lnTo>
                <a:lnTo>
                  <a:pt x="1971815" y="16353"/>
                </a:lnTo>
                <a:lnTo>
                  <a:pt x="2018493" y="23445"/>
                </a:lnTo>
                <a:lnTo>
                  <a:pt x="2064754" y="31769"/>
                </a:lnTo>
                <a:lnTo>
                  <a:pt x="2110582" y="41310"/>
                </a:lnTo>
                <a:lnTo>
                  <a:pt x="2155958" y="52048"/>
                </a:lnTo>
                <a:lnTo>
                  <a:pt x="2200866" y="63967"/>
                </a:lnTo>
                <a:lnTo>
                  <a:pt x="2245288" y="77050"/>
                </a:lnTo>
                <a:lnTo>
                  <a:pt x="2289207" y="91279"/>
                </a:lnTo>
                <a:lnTo>
                  <a:pt x="2332605" y="106637"/>
                </a:lnTo>
                <a:lnTo>
                  <a:pt x="2375465" y="123106"/>
                </a:lnTo>
                <a:lnTo>
                  <a:pt x="2417770" y="140670"/>
                </a:lnTo>
                <a:lnTo>
                  <a:pt x="2459502" y="159310"/>
                </a:lnTo>
                <a:lnTo>
                  <a:pt x="2500644" y="179009"/>
                </a:lnTo>
                <a:lnTo>
                  <a:pt x="2541178" y="199750"/>
                </a:lnTo>
                <a:lnTo>
                  <a:pt x="2581087" y="221515"/>
                </a:lnTo>
                <a:lnTo>
                  <a:pt x="2620354" y="244288"/>
                </a:lnTo>
                <a:lnTo>
                  <a:pt x="2658962" y="268051"/>
                </a:lnTo>
                <a:lnTo>
                  <a:pt x="2696892" y="292786"/>
                </a:lnTo>
                <a:lnTo>
                  <a:pt x="2734128" y="318476"/>
                </a:lnTo>
                <a:lnTo>
                  <a:pt x="2770652" y="345103"/>
                </a:lnTo>
                <a:lnTo>
                  <a:pt x="2806447" y="372651"/>
                </a:lnTo>
                <a:lnTo>
                  <a:pt x="2841496" y="401102"/>
                </a:lnTo>
                <a:lnTo>
                  <a:pt x="2875780" y="430438"/>
                </a:lnTo>
                <a:lnTo>
                  <a:pt x="2909284" y="460643"/>
                </a:lnTo>
                <a:lnTo>
                  <a:pt x="2941988" y="491698"/>
                </a:lnTo>
                <a:lnTo>
                  <a:pt x="2973877" y="523587"/>
                </a:lnTo>
                <a:lnTo>
                  <a:pt x="3004932" y="556291"/>
                </a:lnTo>
                <a:lnTo>
                  <a:pt x="3035137" y="589795"/>
                </a:lnTo>
                <a:lnTo>
                  <a:pt x="3064473" y="624079"/>
                </a:lnTo>
                <a:lnTo>
                  <a:pt x="3092924" y="659128"/>
                </a:lnTo>
                <a:lnTo>
                  <a:pt x="3120472" y="694923"/>
                </a:lnTo>
                <a:lnTo>
                  <a:pt x="3147099" y="731447"/>
                </a:lnTo>
                <a:lnTo>
                  <a:pt x="3172789" y="768683"/>
                </a:lnTo>
                <a:lnTo>
                  <a:pt x="3197524" y="806613"/>
                </a:lnTo>
                <a:lnTo>
                  <a:pt x="3221287" y="845221"/>
                </a:lnTo>
                <a:lnTo>
                  <a:pt x="3244060" y="884488"/>
                </a:lnTo>
                <a:lnTo>
                  <a:pt x="3265825" y="924397"/>
                </a:lnTo>
                <a:lnTo>
                  <a:pt x="3286566" y="964931"/>
                </a:lnTo>
                <a:lnTo>
                  <a:pt x="3306265" y="1006073"/>
                </a:lnTo>
                <a:lnTo>
                  <a:pt x="3324905" y="1047805"/>
                </a:lnTo>
                <a:lnTo>
                  <a:pt x="3342469" y="1090110"/>
                </a:lnTo>
                <a:lnTo>
                  <a:pt x="3358938" y="1132970"/>
                </a:lnTo>
                <a:lnTo>
                  <a:pt x="3374296" y="1176368"/>
                </a:lnTo>
                <a:lnTo>
                  <a:pt x="3388525" y="1220287"/>
                </a:lnTo>
                <a:lnTo>
                  <a:pt x="3401608" y="1264709"/>
                </a:lnTo>
                <a:lnTo>
                  <a:pt x="3413527" y="1309617"/>
                </a:lnTo>
                <a:lnTo>
                  <a:pt x="3424265" y="1354993"/>
                </a:lnTo>
                <a:lnTo>
                  <a:pt x="3433806" y="1400821"/>
                </a:lnTo>
                <a:lnTo>
                  <a:pt x="3442130" y="1447082"/>
                </a:lnTo>
                <a:lnTo>
                  <a:pt x="3449222" y="1493760"/>
                </a:lnTo>
                <a:lnTo>
                  <a:pt x="3455063" y="1540837"/>
                </a:lnTo>
                <a:lnTo>
                  <a:pt x="3459636" y="1588296"/>
                </a:lnTo>
                <a:lnTo>
                  <a:pt x="3462924" y="1636119"/>
                </a:lnTo>
                <a:lnTo>
                  <a:pt x="3464910" y="1684288"/>
                </a:lnTo>
                <a:lnTo>
                  <a:pt x="3465576" y="1732788"/>
                </a:lnTo>
                <a:lnTo>
                  <a:pt x="3464910" y="1781287"/>
                </a:lnTo>
                <a:lnTo>
                  <a:pt x="3462924" y="1829456"/>
                </a:lnTo>
                <a:lnTo>
                  <a:pt x="3459636" y="1877279"/>
                </a:lnTo>
                <a:lnTo>
                  <a:pt x="3455063" y="1924738"/>
                </a:lnTo>
                <a:lnTo>
                  <a:pt x="3449222" y="1971815"/>
                </a:lnTo>
                <a:lnTo>
                  <a:pt x="3442130" y="2018493"/>
                </a:lnTo>
                <a:lnTo>
                  <a:pt x="3433806" y="2064754"/>
                </a:lnTo>
                <a:lnTo>
                  <a:pt x="3424265" y="2110582"/>
                </a:lnTo>
                <a:lnTo>
                  <a:pt x="3413527" y="2155958"/>
                </a:lnTo>
                <a:lnTo>
                  <a:pt x="3401608" y="2200866"/>
                </a:lnTo>
                <a:lnTo>
                  <a:pt x="3388525" y="2245288"/>
                </a:lnTo>
                <a:lnTo>
                  <a:pt x="3374296" y="2289207"/>
                </a:lnTo>
                <a:lnTo>
                  <a:pt x="3358938" y="2332605"/>
                </a:lnTo>
                <a:lnTo>
                  <a:pt x="3342469" y="2375465"/>
                </a:lnTo>
                <a:lnTo>
                  <a:pt x="3324905" y="2417770"/>
                </a:lnTo>
                <a:lnTo>
                  <a:pt x="3306265" y="2459502"/>
                </a:lnTo>
                <a:lnTo>
                  <a:pt x="3286566" y="2500644"/>
                </a:lnTo>
                <a:lnTo>
                  <a:pt x="3265825" y="2541178"/>
                </a:lnTo>
                <a:lnTo>
                  <a:pt x="3244060" y="2581087"/>
                </a:lnTo>
                <a:lnTo>
                  <a:pt x="3221287" y="2620354"/>
                </a:lnTo>
                <a:lnTo>
                  <a:pt x="3197524" y="2658962"/>
                </a:lnTo>
                <a:lnTo>
                  <a:pt x="3172789" y="2696892"/>
                </a:lnTo>
                <a:lnTo>
                  <a:pt x="3147099" y="2734128"/>
                </a:lnTo>
                <a:lnTo>
                  <a:pt x="3120472" y="2770652"/>
                </a:lnTo>
                <a:lnTo>
                  <a:pt x="3092924" y="2806447"/>
                </a:lnTo>
                <a:lnTo>
                  <a:pt x="3064473" y="2841496"/>
                </a:lnTo>
                <a:lnTo>
                  <a:pt x="3035137" y="2875780"/>
                </a:lnTo>
                <a:lnTo>
                  <a:pt x="3004932" y="2909284"/>
                </a:lnTo>
                <a:lnTo>
                  <a:pt x="2973877" y="2941988"/>
                </a:lnTo>
                <a:lnTo>
                  <a:pt x="2941988" y="2973877"/>
                </a:lnTo>
                <a:lnTo>
                  <a:pt x="2909284" y="3004932"/>
                </a:lnTo>
                <a:lnTo>
                  <a:pt x="2875780" y="3035137"/>
                </a:lnTo>
                <a:lnTo>
                  <a:pt x="2841496" y="3064473"/>
                </a:lnTo>
                <a:lnTo>
                  <a:pt x="2806447" y="3092924"/>
                </a:lnTo>
                <a:lnTo>
                  <a:pt x="2770652" y="3120472"/>
                </a:lnTo>
                <a:lnTo>
                  <a:pt x="2734128" y="3147099"/>
                </a:lnTo>
                <a:lnTo>
                  <a:pt x="2696892" y="3172789"/>
                </a:lnTo>
                <a:lnTo>
                  <a:pt x="2658962" y="3197524"/>
                </a:lnTo>
                <a:lnTo>
                  <a:pt x="2620354" y="3221287"/>
                </a:lnTo>
                <a:lnTo>
                  <a:pt x="2581087" y="3244060"/>
                </a:lnTo>
                <a:lnTo>
                  <a:pt x="2541178" y="3265825"/>
                </a:lnTo>
                <a:lnTo>
                  <a:pt x="2500644" y="3286566"/>
                </a:lnTo>
                <a:lnTo>
                  <a:pt x="2459502" y="3306265"/>
                </a:lnTo>
                <a:lnTo>
                  <a:pt x="2417770" y="3324905"/>
                </a:lnTo>
                <a:lnTo>
                  <a:pt x="2375465" y="3342469"/>
                </a:lnTo>
                <a:lnTo>
                  <a:pt x="2332605" y="3358938"/>
                </a:lnTo>
                <a:lnTo>
                  <a:pt x="2289207" y="3374296"/>
                </a:lnTo>
                <a:lnTo>
                  <a:pt x="2245288" y="3388525"/>
                </a:lnTo>
                <a:lnTo>
                  <a:pt x="2200866" y="3401608"/>
                </a:lnTo>
                <a:lnTo>
                  <a:pt x="2155958" y="3413527"/>
                </a:lnTo>
                <a:lnTo>
                  <a:pt x="2110582" y="3424265"/>
                </a:lnTo>
                <a:lnTo>
                  <a:pt x="2064754" y="3433806"/>
                </a:lnTo>
                <a:lnTo>
                  <a:pt x="2018493" y="3442130"/>
                </a:lnTo>
                <a:lnTo>
                  <a:pt x="1971815" y="3449222"/>
                </a:lnTo>
                <a:lnTo>
                  <a:pt x="1924738" y="3455063"/>
                </a:lnTo>
                <a:lnTo>
                  <a:pt x="1877279" y="3459636"/>
                </a:lnTo>
                <a:lnTo>
                  <a:pt x="1829456" y="3462924"/>
                </a:lnTo>
                <a:lnTo>
                  <a:pt x="1781287" y="3464910"/>
                </a:lnTo>
                <a:lnTo>
                  <a:pt x="1732788" y="3465576"/>
                </a:lnTo>
                <a:lnTo>
                  <a:pt x="1684288" y="3464910"/>
                </a:lnTo>
                <a:lnTo>
                  <a:pt x="1636119" y="3462924"/>
                </a:lnTo>
                <a:lnTo>
                  <a:pt x="1588296" y="3459636"/>
                </a:lnTo>
                <a:lnTo>
                  <a:pt x="1540837" y="3455063"/>
                </a:lnTo>
                <a:lnTo>
                  <a:pt x="1493760" y="3449222"/>
                </a:lnTo>
                <a:lnTo>
                  <a:pt x="1447082" y="3442130"/>
                </a:lnTo>
                <a:lnTo>
                  <a:pt x="1400821" y="3433806"/>
                </a:lnTo>
                <a:lnTo>
                  <a:pt x="1354993" y="3424265"/>
                </a:lnTo>
                <a:lnTo>
                  <a:pt x="1309617" y="3413527"/>
                </a:lnTo>
                <a:lnTo>
                  <a:pt x="1264709" y="3401608"/>
                </a:lnTo>
                <a:lnTo>
                  <a:pt x="1220287" y="3388525"/>
                </a:lnTo>
                <a:lnTo>
                  <a:pt x="1176368" y="3374296"/>
                </a:lnTo>
                <a:lnTo>
                  <a:pt x="1132970" y="3358938"/>
                </a:lnTo>
                <a:lnTo>
                  <a:pt x="1090110" y="3342469"/>
                </a:lnTo>
                <a:lnTo>
                  <a:pt x="1047805" y="3324905"/>
                </a:lnTo>
                <a:lnTo>
                  <a:pt x="1006073" y="3306265"/>
                </a:lnTo>
                <a:lnTo>
                  <a:pt x="964931" y="3286566"/>
                </a:lnTo>
                <a:lnTo>
                  <a:pt x="924397" y="3265825"/>
                </a:lnTo>
                <a:lnTo>
                  <a:pt x="884488" y="3244060"/>
                </a:lnTo>
                <a:lnTo>
                  <a:pt x="845221" y="3221287"/>
                </a:lnTo>
                <a:lnTo>
                  <a:pt x="806613" y="3197524"/>
                </a:lnTo>
                <a:lnTo>
                  <a:pt x="768683" y="3172789"/>
                </a:lnTo>
                <a:lnTo>
                  <a:pt x="731447" y="3147099"/>
                </a:lnTo>
                <a:lnTo>
                  <a:pt x="694923" y="3120472"/>
                </a:lnTo>
                <a:lnTo>
                  <a:pt x="659128" y="3092924"/>
                </a:lnTo>
                <a:lnTo>
                  <a:pt x="624079" y="3064473"/>
                </a:lnTo>
                <a:lnTo>
                  <a:pt x="589795" y="3035137"/>
                </a:lnTo>
                <a:lnTo>
                  <a:pt x="556291" y="3004932"/>
                </a:lnTo>
                <a:lnTo>
                  <a:pt x="523587" y="2973877"/>
                </a:lnTo>
                <a:lnTo>
                  <a:pt x="491698" y="2941988"/>
                </a:lnTo>
                <a:lnTo>
                  <a:pt x="460643" y="2909284"/>
                </a:lnTo>
                <a:lnTo>
                  <a:pt x="430438" y="2875780"/>
                </a:lnTo>
                <a:lnTo>
                  <a:pt x="401102" y="2841496"/>
                </a:lnTo>
                <a:lnTo>
                  <a:pt x="372651" y="2806447"/>
                </a:lnTo>
                <a:lnTo>
                  <a:pt x="345103" y="2770652"/>
                </a:lnTo>
                <a:lnTo>
                  <a:pt x="318476" y="2734128"/>
                </a:lnTo>
                <a:lnTo>
                  <a:pt x="292786" y="2696892"/>
                </a:lnTo>
                <a:lnTo>
                  <a:pt x="268051" y="2658962"/>
                </a:lnTo>
                <a:lnTo>
                  <a:pt x="244288" y="2620354"/>
                </a:lnTo>
                <a:lnTo>
                  <a:pt x="221515" y="2581087"/>
                </a:lnTo>
                <a:lnTo>
                  <a:pt x="199750" y="2541178"/>
                </a:lnTo>
                <a:lnTo>
                  <a:pt x="179009" y="2500644"/>
                </a:lnTo>
                <a:lnTo>
                  <a:pt x="159310" y="2459502"/>
                </a:lnTo>
                <a:lnTo>
                  <a:pt x="140670" y="2417770"/>
                </a:lnTo>
                <a:lnTo>
                  <a:pt x="123106" y="2375465"/>
                </a:lnTo>
                <a:lnTo>
                  <a:pt x="106637" y="2332605"/>
                </a:lnTo>
                <a:lnTo>
                  <a:pt x="91279" y="2289207"/>
                </a:lnTo>
                <a:lnTo>
                  <a:pt x="77050" y="2245288"/>
                </a:lnTo>
                <a:lnTo>
                  <a:pt x="63967" y="2200866"/>
                </a:lnTo>
                <a:lnTo>
                  <a:pt x="52048" y="2155958"/>
                </a:lnTo>
                <a:lnTo>
                  <a:pt x="41310" y="2110582"/>
                </a:lnTo>
                <a:lnTo>
                  <a:pt x="31769" y="2064754"/>
                </a:lnTo>
                <a:lnTo>
                  <a:pt x="23445" y="2018493"/>
                </a:lnTo>
                <a:lnTo>
                  <a:pt x="16353" y="1971815"/>
                </a:lnTo>
                <a:lnTo>
                  <a:pt x="10512" y="1924738"/>
                </a:lnTo>
                <a:lnTo>
                  <a:pt x="5939" y="1877279"/>
                </a:lnTo>
                <a:lnTo>
                  <a:pt x="2651" y="1829456"/>
                </a:lnTo>
                <a:lnTo>
                  <a:pt x="665" y="1781287"/>
                </a:lnTo>
                <a:lnTo>
                  <a:pt x="0" y="1732788"/>
                </a:lnTo>
                <a:close/>
              </a:path>
            </a:pathLst>
          </a:custGeom>
          <a:ln w="12192">
            <a:solidFill>
              <a:srgbClr val="4C34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EBF7C4"/>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52A664B-6D88-42B7-BEB4-77B4AB2E8EDE}"/>
              </a:ext>
            </a:extLst>
          </p:cNvPr>
          <p:cNvSpPr txBox="1"/>
          <p:nvPr/>
        </p:nvSpPr>
        <p:spPr>
          <a:xfrm>
            <a:off x="7021611" y="3651866"/>
            <a:ext cx="2147063" cy="62837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DAD00"/>
                </a:solidFill>
                <a:effectLst/>
                <a:uLnTx/>
                <a:uFillTx/>
                <a:latin typeface="Prometo" panose="020B0604030203060203" pitchFamily="34" charset="0"/>
              </a:rPr>
              <a:t>AI as Service</a:t>
            </a:r>
          </a:p>
        </p:txBody>
      </p:sp>
      <p:pic>
        <p:nvPicPr>
          <p:cNvPr id="7" name="Picture 6">
            <a:extLst>
              <a:ext uri="{FF2B5EF4-FFF2-40B4-BE49-F238E27FC236}">
                <a16:creationId xmlns:a16="http://schemas.microsoft.com/office/drawing/2014/main" id="{76C5D4DE-8CA0-441C-BE58-756B0B62BD1E}"/>
              </a:ext>
            </a:extLst>
          </p:cNvPr>
          <p:cNvPicPr>
            <a:picLocks noChangeAspect="1"/>
          </p:cNvPicPr>
          <p:nvPr/>
        </p:nvPicPr>
        <p:blipFill>
          <a:blip r:embed="rId3"/>
          <a:stretch>
            <a:fillRect/>
          </a:stretch>
        </p:blipFill>
        <p:spPr>
          <a:xfrm>
            <a:off x="7434006" y="2710307"/>
            <a:ext cx="1239314" cy="807849"/>
          </a:xfrm>
          <a:prstGeom prst="rect">
            <a:avLst/>
          </a:prstGeom>
          <a:noFill/>
          <a:ln>
            <a:noFill/>
          </a:ln>
        </p:spPr>
      </p:pic>
    </p:spTree>
    <p:extLst>
      <p:ext uri="{BB962C8B-B14F-4D97-AF65-F5344CB8AC3E}">
        <p14:creationId xmlns:p14="http://schemas.microsoft.com/office/powerpoint/2010/main" val="359951107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58A-E07F-457E-A779-CC75A0E3CA62}"/>
              </a:ext>
            </a:extLst>
          </p:cNvPr>
          <p:cNvSpPr txBox="1">
            <a:spLocks/>
          </p:cNvSpPr>
          <p:nvPr/>
        </p:nvSpPr>
        <p:spPr>
          <a:xfrm>
            <a:off x="584200" y="2579648"/>
            <a:ext cx="4788786"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DAD00"/>
                </a:solidFill>
                <a:effectLst/>
                <a:uLnTx/>
                <a:uFillTx/>
                <a:latin typeface="Prometo" panose="020B0604030203060203" pitchFamily="34" charset="0"/>
              </a:rPr>
              <a:t>cognitive services</a:t>
            </a:r>
          </a:p>
        </p:txBody>
      </p:sp>
      <p:sp>
        <p:nvSpPr>
          <p:cNvPr id="3" name="Text Placeholder 2">
            <a:extLst>
              <a:ext uri="{FF2B5EF4-FFF2-40B4-BE49-F238E27FC236}">
                <a16:creationId xmlns:a16="http://schemas.microsoft.com/office/drawing/2014/main" id="{45B0FFD5-6B25-4226-9708-0EE77847BD50}"/>
              </a:ext>
            </a:extLst>
          </p:cNvPr>
          <p:cNvSpPr txBox="1">
            <a:spLocks/>
          </p:cNvSpPr>
          <p:nvPr/>
        </p:nvSpPr>
        <p:spPr>
          <a:xfrm>
            <a:off x="584200" y="3535541"/>
            <a:ext cx="4162425" cy="19082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DAD00"/>
                </a:solidFill>
                <a:effectLst/>
                <a:uLnTx/>
                <a:uFillTx/>
                <a:latin typeface="Prometo" panose="020B0604030203060203" pitchFamily="34" charset="0"/>
              </a:rPr>
              <a:t>Infuse your apps, websites and bots with intelligent algorithms to see, hear, speak, understand and interpret your user needs through natural methods of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DAD00"/>
              </a:solidFill>
              <a:effectLst/>
              <a:uLnTx/>
              <a:uFillTx/>
              <a:latin typeface="Prometo" panose="020B0604030203060203" pitchFamily="34" charset="0"/>
            </a:endParaRPr>
          </a:p>
        </p:txBody>
      </p:sp>
      <p:pic>
        <p:nvPicPr>
          <p:cNvPr id="4" name="Picture Placeholder 5" descr="A screenshot of a cell phone&#10;&#10;Description generated with very high confidence">
            <a:extLst>
              <a:ext uri="{FF2B5EF4-FFF2-40B4-BE49-F238E27FC236}">
                <a16:creationId xmlns:a16="http://schemas.microsoft.com/office/drawing/2014/main" id="{B51F9C68-8DFC-4FA9-86CF-4628C0683F0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84" r="13336"/>
          <a:stretch/>
        </p:blipFill>
        <p:spPr>
          <a:xfrm>
            <a:off x="5577840" y="0"/>
            <a:ext cx="8097520" cy="6858000"/>
          </a:xfrm>
          <a:prstGeom prst="rect">
            <a:avLst/>
          </a:prstGeom>
          <a:solidFill>
            <a:schemeClr val="bg1"/>
          </a:solidFill>
          <a:effectLst>
            <a:softEdge rad="0"/>
          </a:effectLst>
        </p:spPr>
      </p:pic>
    </p:spTree>
    <p:extLst>
      <p:ext uri="{BB962C8B-B14F-4D97-AF65-F5344CB8AC3E}">
        <p14:creationId xmlns:p14="http://schemas.microsoft.com/office/powerpoint/2010/main" val="155413846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774F1-8A77-4D16-81A2-93BDDAD7F5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 name="Rectangle 2">
            <a:extLst>
              <a:ext uri="{FF2B5EF4-FFF2-40B4-BE49-F238E27FC236}">
                <a16:creationId xmlns:a16="http://schemas.microsoft.com/office/drawing/2014/main" id="{9D652A47-A91E-48F0-BEEC-B4110ABD4BA4}"/>
              </a:ext>
            </a:extLst>
          </p:cNvPr>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76930418-A867-4F7A-AA8B-323F068B4486}"/>
              </a:ext>
            </a:extLst>
          </p:cNvPr>
          <p:cNvSpPr/>
          <p:nvPr/>
        </p:nvSpPr>
        <p:spPr bwMode="auto">
          <a:xfrm>
            <a:off x="623" y="2012909"/>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C668661C-12B4-447D-AFAA-DA0B1E025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6" name="Picture 5">
            <a:extLst>
              <a:ext uri="{FF2B5EF4-FFF2-40B4-BE49-F238E27FC236}">
                <a16:creationId xmlns:a16="http://schemas.microsoft.com/office/drawing/2014/main" id="{03B7B667-1402-4F7A-95A5-566B11FBD1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7" name="Picture 6">
            <a:extLst>
              <a:ext uri="{FF2B5EF4-FFF2-40B4-BE49-F238E27FC236}">
                <a16:creationId xmlns:a16="http://schemas.microsoft.com/office/drawing/2014/main" id="{43816E98-5512-48BB-B430-2B86027BF4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8" name="Picture 7">
            <a:extLst>
              <a:ext uri="{FF2B5EF4-FFF2-40B4-BE49-F238E27FC236}">
                <a16:creationId xmlns:a16="http://schemas.microsoft.com/office/drawing/2014/main" id="{977FC0DB-D0E3-47F1-A2A1-77CAA99F124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9" name="Picture 8">
            <a:extLst>
              <a:ext uri="{FF2B5EF4-FFF2-40B4-BE49-F238E27FC236}">
                <a16:creationId xmlns:a16="http://schemas.microsoft.com/office/drawing/2014/main" id="{7FD9FC43-6337-4204-9912-DA9D907999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10" name="Title 2">
            <a:extLst>
              <a:ext uri="{FF2B5EF4-FFF2-40B4-BE49-F238E27FC236}">
                <a16:creationId xmlns:a16="http://schemas.microsoft.com/office/drawing/2014/main" id="{2D3F26C1-2941-41B2-9BF1-A78C839639A0}"/>
              </a:ext>
            </a:extLst>
          </p:cNvPr>
          <p:cNvSpPr txBox="1">
            <a:spLocks/>
          </p:cNvSpPr>
          <p:nvPr/>
        </p:nvSpPr>
        <p:spPr>
          <a:xfrm>
            <a:off x="269240" y="289511"/>
            <a:ext cx="1165584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0" i="0" u="none" strike="noStrike" kern="1200" cap="none" spc="0" normalizeH="0" baseline="0" noProof="0">
                <a:ln>
                  <a:noFill/>
                </a:ln>
                <a:gradFill>
                  <a:gsLst>
                    <a:gs pos="1250">
                      <a:prstClr val="white"/>
                    </a:gs>
                    <a:gs pos="100000">
                      <a:prstClr val="white"/>
                    </a:gs>
                  </a:gsLst>
                  <a:lin ang="5400000" scaled="0"/>
                </a:gradFill>
                <a:effectLst/>
                <a:uLnTx/>
                <a:uFillTx/>
                <a:latin typeface="Calibri Light" panose="020F0302020204030204"/>
                <a:ea typeface="+mj-ea"/>
                <a:cs typeface="+mj-cs"/>
              </a:rPr>
              <a:t>Microsoft Cognitive Services updates</a:t>
            </a:r>
            <a:endParaRPr kumimoji="0" lang="en-US" sz="4400"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Light" panose="020F0302020204030204"/>
              <a:ea typeface="+mj-ea"/>
              <a:cs typeface="+mj-cs"/>
            </a:endParaRPr>
          </a:p>
        </p:txBody>
      </p:sp>
      <p:sp>
        <p:nvSpPr>
          <p:cNvPr id="11" name="TextBox 10">
            <a:extLst>
              <a:ext uri="{FF2B5EF4-FFF2-40B4-BE49-F238E27FC236}">
                <a16:creationId xmlns:a16="http://schemas.microsoft.com/office/drawing/2014/main" id="{EBEDCAE0-ADFA-4C66-8FF8-B5732C8A39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12" name="TextBox 11">
            <a:extLst>
              <a:ext uri="{FF2B5EF4-FFF2-40B4-BE49-F238E27FC236}">
                <a16:creationId xmlns:a16="http://schemas.microsoft.com/office/drawing/2014/main" id="{22666F8F-6AE7-48C6-A13C-9FF4741EB32F}"/>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13" name="TextBox 12">
            <a:extLst>
              <a:ext uri="{FF2B5EF4-FFF2-40B4-BE49-F238E27FC236}">
                <a16:creationId xmlns:a16="http://schemas.microsoft.com/office/drawing/2014/main" id="{7D60AC97-C3A6-4201-BA46-BDCD7E6A88EB}"/>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4" name="TextBox 13">
            <a:extLst>
              <a:ext uri="{FF2B5EF4-FFF2-40B4-BE49-F238E27FC236}">
                <a16:creationId xmlns:a16="http://schemas.microsoft.com/office/drawing/2014/main" id="{A2D48DE9-91E8-4778-894C-C3A449AFC9EF}"/>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15" name="TextBox 14">
            <a:extLst>
              <a:ext uri="{FF2B5EF4-FFF2-40B4-BE49-F238E27FC236}">
                <a16:creationId xmlns:a16="http://schemas.microsoft.com/office/drawing/2014/main" id="{6D0F6459-811E-4D18-A0E1-74C08BABA968}"/>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6" name="Rectangle 15">
            <a:extLst>
              <a:ext uri="{FF2B5EF4-FFF2-40B4-BE49-F238E27FC236}">
                <a16:creationId xmlns:a16="http://schemas.microsoft.com/office/drawing/2014/main" id="{A5990617-2FCB-4373-A0A6-73178B099911}"/>
              </a:ext>
            </a:extLst>
          </p:cNvPr>
          <p:cNvSpPr/>
          <p:nvPr/>
        </p:nvSpPr>
        <p:spPr bwMode="auto">
          <a:xfrm>
            <a:off x="34749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17" name="Rectangle 16">
            <a:extLst>
              <a:ext uri="{FF2B5EF4-FFF2-40B4-BE49-F238E27FC236}">
                <a16:creationId xmlns:a16="http://schemas.microsoft.com/office/drawing/2014/main" id="{C22D2F70-54C8-4A5F-B13F-15D1002DCB10}"/>
              </a:ext>
            </a:extLst>
          </p:cNvPr>
          <p:cNvSpPr/>
          <p:nvPr/>
        </p:nvSpPr>
        <p:spPr bwMode="auto">
          <a:xfrm>
            <a:off x="34749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18" name="Rectangle 17">
            <a:extLst>
              <a:ext uri="{FF2B5EF4-FFF2-40B4-BE49-F238E27FC236}">
                <a16:creationId xmlns:a16="http://schemas.microsoft.com/office/drawing/2014/main" id="{8917AB7A-458E-46DF-AEC9-148BCD8984CC}"/>
              </a:ext>
            </a:extLst>
          </p:cNvPr>
          <p:cNvSpPr/>
          <p:nvPr/>
        </p:nvSpPr>
        <p:spPr bwMode="auto">
          <a:xfrm>
            <a:off x="347497" y="3825958"/>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19" name="Rectangle 18">
            <a:extLst>
              <a:ext uri="{FF2B5EF4-FFF2-40B4-BE49-F238E27FC236}">
                <a16:creationId xmlns:a16="http://schemas.microsoft.com/office/drawing/2014/main" id="{BB800A42-99FF-4C97-8FC9-6BABA1189429}"/>
              </a:ext>
            </a:extLst>
          </p:cNvPr>
          <p:cNvSpPr/>
          <p:nvPr/>
        </p:nvSpPr>
        <p:spPr bwMode="auto">
          <a:xfrm>
            <a:off x="347497" y="426442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20" name="Rectangle 19">
            <a:extLst>
              <a:ext uri="{FF2B5EF4-FFF2-40B4-BE49-F238E27FC236}">
                <a16:creationId xmlns:a16="http://schemas.microsoft.com/office/drawing/2014/main" id="{E4D9BEC7-0CF5-42FD-B473-8D4DA9CEABFA}"/>
              </a:ext>
            </a:extLst>
          </p:cNvPr>
          <p:cNvSpPr/>
          <p:nvPr/>
        </p:nvSpPr>
        <p:spPr bwMode="auto">
          <a:xfrm>
            <a:off x="34749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21" name="Rectangle 20">
            <a:extLst>
              <a:ext uri="{FF2B5EF4-FFF2-40B4-BE49-F238E27FC236}">
                <a16:creationId xmlns:a16="http://schemas.microsoft.com/office/drawing/2014/main" id="{8A71A5B7-8FE2-48F8-8A99-E283703D90DC}"/>
              </a:ext>
            </a:extLst>
          </p:cNvPr>
          <p:cNvSpPr/>
          <p:nvPr/>
        </p:nvSpPr>
        <p:spPr bwMode="auto">
          <a:xfrm>
            <a:off x="7391993"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mn-cs"/>
              </a:rPr>
              <a:t>QnA</a:t>
            </a: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22" name="Rectangle 21">
            <a:extLst>
              <a:ext uri="{FF2B5EF4-FFF2-40B4-BE49-F238E27FC236}">
                <a16:creationId xmlns:a16="http://schemas.microsoft.com/office/drawing/2014/main" id="{54CE9906-0244-4EDF-8B61-1D48AFFC5EA9}"/>
              </a:ext>
            </a:extLst>
          </p:cNvPr>
          <p:cNvSpPr/>
          <p:nvPr/>
        </p:nvSpPr>
        <p:spPr bwMode="auto">
          <a:xfrm>
            <a:off x="504382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23" name="Rectangle 22">
            <a:extLst>
              <a:ext uri="{FF2B5EF4-FFF2-40B4-BE49-F238E27FC236}">
                <a16:creationId xmlns:a16="http://schemas.microsoft.com/office/drawing/2014/main" id="{1BD20A29-7241-4840-97AF-9FF9444833DC}"/>
              </a:ext>
            </a:extLst>
          </p:cNvPr>
          <p:cNvSpPr/>
          <p:nvPr/>
        </p:nvSpPr>
        <p:spPr bwMode="auto">
          <a:xfrm>
            <a:off x="504382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24" name="Rectangle 23">
            <a:extLst>
              <a:ext uri="{FF2B5EF4-FFF2-40B4-BE49-F238E27FC236}">
                <a16:creationId xmlns:a16="http://schemas.microsoft.com/office/drawing/2014/main" id="{549C9194-97BD-4369-A9BA-9794E5959609}"/>
              </a:ext>
            </a:extLst>
          </p:cNvPr>
          <p:cNvSpPr/>
          <p:nvPr/>
        </p:nvSpPr>
        <p:spPr bwMode="auto">
          <a:xfrm>
            <a:off x="504382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25" name="Rectangle 24">
            <a:extLst>
              <a:ext uri="{FF2B5EF4-FFF2-40B4-BE49-F238E27FC236}">
                <a16:creationId xmlns:a16="http://schemas.microsoft.com/office/drawing/2014/main" id="{E71DCFBE-1992-4BD7-8A0C-F100A164DBFD}"/>
              </a:ext>
            </a:extLst>
          </p:cNvPr>
          <p:cNvSpPr/>
          <p:nvPr/>
        </p:nvSpPr>
        <p:spPr bwMode="auto">
          <a:xfrm>
            <a:off x="2695662"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26" name="Rectangle 25">
            <a:extLst>
              <a:ext uri="{FF2B5EF4-FFF2-40B4-BE49-F238E27FC236}">
                <a16:creationId xmlns:a16="http://schemas.microsoft.com/office/drawing/2014/main" id="{BA55BA93-6B62-4181-9C66-7FB8479B4DC5}"/>
              </a:ext>
            </a:extLst>
          </p:cNvPr>
          <p:cNvSpPr/>
          <p:nvPr/>
        </p:nvSpPr>
        <p:spPr bwMode="auto">
          <a:xfrm>
            <a:off x="2695662"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27" name="Rectangle 26">
            <a:extLst>
              <a:ext uri="{FF2B5EF4-FFF2-40B4-BE49-F238E27FC236}">
                <a16:creationId xmlns:a16="http://schemas.microsoft.com/office/drawing/2014/main" id="{A5CF0C6B-00ED-47A9-87E0-BE72D8ED1A04}"/>
              </a:ext>
            </a:extLst>
          </p:cNvPr>
          <p:cNvSpPr/>
          <p:nvPr/>
        </p:nvSpPr>
        <p:spPr bwMode="auto">
          <a:xfrm>
            <a:off x="2691582" y="338749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28" name="Rectangle 27">
            <a:extLst>
              <a:ext uri="{FF2B5EF4-FFF2-40B4-BE49-F238E27FC236}">
                <a16:creationId xmlns:a16="http://schemas.microsoft.com/office/drawing/2014/main" id="{9CF91768-2208-4AE3-8ACD-95769D451EC0}"/>
              </a:ext>
            </a:extLst>
          </p:cNvPr>
          <p:cNvSpPr/>
          <p:nvPr/>
        </p:nvSpPr>
        <p:spPr bwMode="auto">
          <a:xfrm>
            <a:off x="2695953" y="38317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U</a:t>
            </a:r>
            <a:r>
              <a:rPr kumimoji="0" lang="en-US" sz="1200" b="1"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mn-cs"/>
              </a:rPr>
              <a:t>nified</a:t>
            </a: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 Speech</a:t>
            </a:r>
          </a:p>
        </p:txBody>
      </p:sp>
      <p:sp>
        <p:nvSpPr>
          <p:cNvPr id="29" name="Rectangle 28">
            <a:extLst>
              <a:ext uri="{FF2B5EF4-FFF2-40B4-BE49-F238E27FC236}">
                <a16:creationId xmlns:a16="http://schemas.microsoft.com/office/drawing/2014/main" id="{9DDE1E12-2E64-4360-8968-6ECFAA36F20A}"/>
              </a:ext>
            </a:extLst>
          </p:cNvPr>
          <p:cNvSpPr/>
          <p:nvPr/>
        </p:nvSpPr>
        <p:spPr bwMode="auto">
          <a:xfrm>
            <a:off x="974015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30" name="Rectangle 29">
            <a:extLst>
              <a:ext uri="{FF2B5EF4-FFF2-40B4-BE49-F238E27FC236}">
                <a16:creationId xmlns:a16="http://schemas.microsoft.com/office/drawing/2014/main" id="{9A1E5F39-08E0-4043-87FB-CCD43FF3A9B0}"/>
              </a:ext>
            </a:extLst>
          </p:cNvPr>
          <p:cNvSpPr/>
          <p:nvPr/>
        </p:nvSpPr>
        <p:spPr bwMode="auto">
          <a:xfrm>
            <a:off x="974015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endParaRPr kumimoji="0" lang="en-US" sz="12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BF87EF60-A276-40BF-A6DD-E7E80329C9B9}"/>
              </a:ext>
            </a:extLst>
          </p:cNvPr>
          <p:cNvSpPr/>
          <p:nvPr/>
        </p:nvSpPr>
        <p:spPr bwMode="auto">
          <a:xfrm>
            <a:off x="974015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32" name="Rectangle 31">
            <a:extLst>
              <a:ext uri="{FF2B5EF4-FFF2-40B4-BE49-F238E27FC236}">
                <a16:creationId xmlns:a16="http://schemas.microsoft.com/office/drawing/2014/main" id="{95D18D53-34D6-415F-A32B-7E69DA2641FF}"/>
              </a:ext>
            </a:extLst>
          </p:cNvPr>
          <p:cNvSpPr/>
          <p:nvPr/>
        </p:nvSpPr>
        <p:spPr bwMode="auto">
          <a:xfrm>
            <a:off x="9740157" y="3825958"/>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33" name="Rectangle 32">
            <a:extLst>
              <a:ext uri="{FF2B5EF4-FFF2-40B4-BE49-F238E27FC236}">
                <a16:creationId xmlns:a16="http://schemas.microsoft.com/office/drawing/2014/main" id="{D5A2327B-B15B-4236-AC77-2C394157FA3B}"/>
              </a:ext>
            </a:extLst>
          </p:cNvPr>
          <p:cNvSpPr/>
          <p:nvPr/>
        </p:nvSpPr>
        <p:spPr bwMode="auto">
          <a:xfrm>
            <a:off x="9740157" y="426442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34" name="Title 33">
            <a:extLst>
              <a:ext uri="{FF2B5EF4-FFF2-40B4-BE49-F238E27FC236}">
                <a16:creationId xmlns:a16="http://schemas.microsoft.com/office/drawing/2014/main" id="{09695F28-06DA-40C8-8E76-450C203B2492}"/>
              </a:ext>
            </a:extLst>
          </p:cNvPr>
          <p:cNvSpPr>
            <a:spLocks noGrp="1"/>
          </p:cNvSpPr>
          <p:nvPr>
            <p:ph type="ctrTitle"/>
          </p:nvPr>
        </p:nvSpPr>
        <p:spPr/>
        <p:txBody>
          <a:bodyPr/>
          <a:lstStyle/>
          <a:p>
            <a:endParaRPr lang="en-US"/>
          </a:p>
        </p:txBody>
      </p:sp>
      <p:sp>
        <p:nvSpPr>
          <p:cNvPr id="35" name="Subtitle 34">
            <a:extLst>
              <a:ext uri="{FF2B5EF4-FFF2-40B4-BE49-F238E27FC236}">
                <a16:creationId xmlns:a16="http://schemas.microsoft.com/office/drawing/2014/main" id="{DA6FEBC6-DEE8-4A1B-8892-C585BFE913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97135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10"/>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A1A0BE-6B91-412E-A0E2-21E11C2EDD98}"/>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A2FD029-9393-4AF3-80F3-E00C98A5CF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6" name="Picture 5">
            <a:extLst>
              <a:ext uri="{FF2B5EF4-FFF2-40B4-BE49-F238E27FC236}">
                <a16:creationId xmlns:a16="http://schemas.microsoft.com/office/drawing/2014/main" id="{3530CB5B-53F6-43C7-8DF3-D65E0C8B56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7" name="Picture 6">
            <a:extLst>
              <a:ext uri="{FF2B5EF4-FFF2-40B4-BE49-F238E27FC236}">
                <a16:creationId xmlns:a16="http://schemas.microsoft.com/office/drawing/2014/main" id="{A26D1622-BE1B-4DF3-9CF5-7D7E34EBD8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8" name="Picture 7">
            <a:extLst>
              <a:ext uri="{FF2B5EF4-FFF2-40B4-BE49-F238E27FC236}">
                <a16:creationId xmlns:a16="http://schemas.microsoft.com/office/drawing/2014/main" id="{3A57629D-408E-4EE4-99E4-5EDD9665728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9" name="Picture 8">
            <a:extLst>
              <a:ext uri="{FF2B5EF4-FFF2-40B4-BE49-F238E27FC236}">
                <a16:creationId xmlns:a16="http://schemas.microsoft.com/office/drawing/2014/main" id="{B5F1DB4C-BD09-46A7-A1FA-3E5D688A27F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10" name="TextBox 9">
            <a:extLst>
              <a:ext uri="{FF2B5EF4-FFF2-40B4-BE49-F238E27FC236}">
                <a16:creationId xmlns:a16="http://schemas.microsoft.com/office/drawing/2014/main" id="{D71BFD60-7EF9-45D5-A310-B6B77DE03A4A}"/>
              </a:ext>
            </a:extLst>
          </p:cNvPr>
          <p:cNvSpPr txBox="1"/>
          <p:nvPr/>
        </p:nvSpPr>
        <p:spPr>
          <a:xfrm>
            <a:off x="699944" y="2394184"/>
            <a:ext cx="6912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Vision</a:t>
            </a:r>
          </a:p>
        </p:txBody>
      </p:sp>
      <p:sp>
        <p:nvSpPr>
          <p:cNvPr id="11" name="TextBox 10">
            <a:extLst>
              <a:ext uri="{FF2B5EF4-FFF2-40B4-BE49-F238E27FC236}">
                <a16:creationId xmlns:a16="http://schemas.microsoft.com/office/drawing/2014/main" id="{7888CD70-C0BF-4E28-9FBD-FDDDB7A8CB70}"/>
              </a:ext>
            </a:extLst>
          </p:cNvPr>
          <p:cNvSpPr txBox="1"/>
          <p:nvPr/>
        </p:nvSpPr>
        <p:spPr>
          <a:xfrm>
            <a:off x="1915280" y="2407214"/>
            <a:ext cx="7857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Speech</a:t>
            </a:r>
          </a:p>
        </p:txBody>
      </p:sp>
      <p:sp>
        <p:nvSpPr>
          <p:cNvPr id="12" name="TextBox 11">
            <a:extLst>
              <a:ext uri="{FF2B5EF4-FFF2-40B4-BE49-F238E27FC236}">
                <a16:creationId xmlns:a16="http://schemas.microsoft.com/office/drawing/2014/main" id="{14D81A7B-961D-4434-9671-1393E33C65EC}"/>
              </a:ext>
            </a:extLst>
          </p:cNvPr>
          <p:cNvSpPr txBox="1"/>
          <p:nvPr/>
        </p:nvSpPr>
        <p:spPr>
          <a:xfrm>
            <a:off x="3047540" y="2411335"/>
            <a:ext cx="974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Language</a:t>
            </a:r>
          </a:p>
        </p:txBody>
      </p:sp>
      <p:sp>
        <p:nvSpPr>
          <p:cNvPr id="13" name="TextBox 12">
            <a:extLst>
              <a:ext uri="{FF2B5EF4-FFF2-40B4-BE49-F238E27FC236}">
                <a16:creationId xmlns:a16="http://schemas.microsoft.com/office/drawing/2014/main" id="{DA968F11-31E5-40A3-8F1E-25B39D138956}"/>
              </a:ext>
            </a:extLst>
          </p:cNvPr>
          <p:cNvSpPr txBox="1"/>
          <p:nvPr/>
        </p:nvSpPr>
        <p:spPr>
          <a:xfrm>
            <a:off x="1835715" y="3616540"/>
            <a:ext cx="11054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Knowledge</a:t>
            </a:r>
          </a:p>
        </p:txBody>
      </p:sp>
      <p:sp>
        <p:nvSpPr>
          <p:cNvPr id="14" name="TextBox 13">
            <a:extLst>
              <a:ext uri="{FF2B5EF4-FFF2-40B4-BE49-F238E27FC236}">
                <a16:creationId xmlns:a16="http://schemas.microsoft.com/office/drawing/2014/main" id="{ABE6425E-AD15-4A08-B73B-D2643293FB3C}"/>
              </a:ext>
            </a:extLst>
          </p:cNvPr>
          <p:cNvSpPr txBox="1"/>
          <p:nvPr/>
        </p:nvSpPr>
        <p:spPr>
          <a:xfrm>
            <a:off x="3227097" y="3614210"/>
            <a:ext cx="7427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Search</a:t>
            </a:r>
          </a:p>
        </p:txBody>
      </p:sp>
      <p:grpSp>
        <p:nvGrpSpPr>
          <p:cNvPr id="15" name="Group 14">
            <a:extLst>
              <a:ext uri="{FF2B5EF4-FFF2-40B4-BE49-F238E27FC236}">
                <a16:creationId xmlns:a16="http://schemas.microsoft.com/office/drawing/2014/main" id="{230AC167-86CD-42D1-8DF6-F8EE406DEE3A}"/>
              </a:ext>
            </a:extLst>
          </p:cNvPr>
          <p:cNvGrpSpPr/>
          <p:nvPr/>
        </p:nvGrpSpPr>
        <p:grpSpPr>
          <a:xfrm>
            <a:off x="427330" y="2661622"/>
            <a:ext cx="1165424" cy="1165424"/>
            <a:chOff x="10495195" y="2941204"/>
            <a:chExt cx="1165754" cy="1165754"/>
          </a:xfrm>
          <a:noFill/>
        </p:grpSpPr>
        <p:sp>
          <p:nvSpPr>
            <p:cNvPr id="16" name="Oval 15">
              <a:extLst>
                <a:ext uri="{FF2B5EF4-FFF2-40B4-BE49-F238E27FC236}">
                  <a16:creationId xmlns:a16="http://schemas.microsoft.com/office/drawing/2014/main" id="{16B225BF-161A-4ECC-8A87-ED887CABB6C9}"/>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Freeform 5">
              <a:extLst>
                <a:ext uri="{FF2B5EF4-FFF2-40B4-BE49-F238E27FC236}">
                  <a16:creationId xmlns:a16="http://schemas.microsoft.com/office/drawing/2014/main" id="{A6178833-7BAE-4D21-B0C1-3F2271CCF4B4}"/>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E761C3E6-C762-4D55-B0E9-CD31A6CDBA91}"/>
              </a:ext>
            </a:extLst>
          </p:cNvPr>
          <p:cNvSpPr txBox="1"/>
          <p:nvPr/>
        </p:nvSpPr>
        <p:spPr>
          <a:xfrm>
            <a:off x="732273" y="3594474"/>
            <a:ext cx="5555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Labs</a:t>
            </a:r>
          </a:p>
        </p:txBody>
      </p:sp>
      <p:sp>
        <p:nvSpPr>
          <p:cNvPr id="19" name="Rectangle 18">
            <a:extLst>
              <a:ext uri="{FF2B5EF4-FFF2-40B4-BE49-F238E27FC236}">
                <a16:creationId xmlns:a16="http://schemas.microsoft.com/office/drawing/2014/main" id="{6880B5A4-1859-45AB-A8D6-70D0921A1ED3}"/>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09F8D165-C115-4189-BF61-BF759E683030}"/>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21" name="Straight Connector 20">
            <a:extLst>
              <a:ext uri="{FF2B5EF4-FFF2-40B4-BE49-F238E27FC236}">
                <a16:creationId xmlns:a16="http://schemas.microsoft.com/office/drawing/2014/main" id="{9562FB5E-FD86-46A5-AC56-4BB338EEB894}"/>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4D8B3C-968D-44F9-86E8-CC0448F89BA4}"/>
              </a:ext>
            </a:extLst>
          </p:cNvPr>
          <p:cNvSpPr txBox="1"/>
          <p:nvPr/>
        </p:nvSpPr>
        <p:spPr>
          <a:xfrm>
            <a:off x="1154439" y="4252614"/>
            <a:ext cx="24381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Consume (C#, VB, F#)</a:t>
            </a:r>
          </a:p>
        </p:txBody>
      </p:sp>
      <p:sp>
        <p:nvSpPr>
          <p:cNvPr id="23" name="Rectangle 22">
            <a:extLst>
              <a:ext uri="{FF2B5EF4-FFF2-40B4-BE49-F238E27FC236}">
                <a16:creationId xmlns:a16="http://schemas.microsoft.com/office/drawing/2014/main" id="{693A403C-A1C9-4753-9905-1EF00A52E618}"/>
              </a:ext>
            </a:extLst>
          </p:cNvPr>
          <p:cNvSpPr/>
          <p:nvPr/>
        </p:nvSpPr>
        <p:spPr>
          <a:xfrm>
            <a:off x="4634125" y="2033260"/>
            <a:ext cx="10936513"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TextAnalyticsAPI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TextAnalyticsAPI();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client.AzureRegion = AzureRegions.Westus;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client.SubscriptionKey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client.Sentiment(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MultiLanguageBatchInput(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List&lt;MultiLanguageInput&gt;()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MultiLanguageInput(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is a great movie</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E6574-3B4A-47C6-AE5D-613EBE59EF98}"/>
              </a:ext>
            </a:extLst>
          </p:cNvPr>
          <p:cNvSpPr/>
          <p:nvPr/>
        </p:nvSpPr>
        <p:spPr>
          <a:xfrm>
            <a:off x="4785272" y="1339874"/>
            <a:ext cx="5881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DAD00"/>
                </a:solidFill>
                <a:effectLst/>
                <a:uLnTx/>
                <a:uFillTx/>
                <a:latin typeface="Prometo" panose="020B0604030203060203" pitchFamily="34" charset="0"/>
                <a:cs typeface="Calibri Light" panose="020F0302020204030204" pitchFamily="34" charset="0"/>
              </a:rPr>
              <a:t>e.g. Sentiment Analysis using Azure Cognitive Services</a:t>
            </a:r>
          </a:p>
        </p:txBody>
      </p:sp>
      <p:cxnSp>
        <p:nvCxnSpPr>
          <p:cNvPr id="25" name="Straight Connector 24">
            <a:extLst>
              <a:ext uri="{FF2B5EF4-FFF2-40B4-BE49-F238E27FC236}">
                <a16:creationId xmlns:a16="http://schemas.microsoft.com/office/drawing/2014/main" id="{9E6707DB-E98D-4B5D-B4C8-7C2EEA02BC23}"/>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26" name="emoji" title="Icon of a face with a open mouthed smile">
            <a:extLst>
              <a:ext uri="{FF2B5EF4-FFF2-40B4-BE49-F238E27FC236}">
                <a16:creationId xmlns:a16="http://schemas.microsoft.com/office/drawing/2014/main" id="{D634425F-ADED-4FC5-A712-EB2C39022A18}"/>
              </a:ext>
            </a:extLst>
          </p:cNvPr>
          <p:cNvSpPr>
            <a:spLocks noChangeAspect="1" noEditPoints="1"/>
          </p:cNvSpPr>
          <p:nvPr/>
        </p:nvSpPr>
        <p:spPr bwMode="auto">
          <a:xfrm>
            <a:off x="9472896" y="3726951"/>
            <a:ext cx="365760" cy="36576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solidFill>
            <a:srgbClr val="FFC000"/>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A2B750E-1975-4937-843E-2595011352F6}"/>
              </a:ext>
            </a:extLst>
          </p:cNvPr>
          <p:cNvSpPr txBox="1"/>
          <p:nvPr/>
        </p:nvSpPr>
        <p:spPr>
          <a:xfrm>
            <a:off x="9981358" y="3742640"/>
            <a:ext cx="143481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96% positive</a:t>
            </a:r>
          </a:p>
        </p:txBody>
      </p:sp>
      <p:sp>
        <p:nvSpPr>
          <p:cNvPr id="28" name="Title 1">
            <a:extLst>
              <a:ext uri="{FF2B5EF4-FFF2-40B4-BE49-F238E27FC236}">
                <a16:creationId xmlns:a16="http://schemas.microsoft.com/office/drawing/2014/main" id="{1C90FB83-86C6-4051-91CB-7E54483B7D92}"/>
              </a:ext>
            </a:extLst>
          </p:cNvPr>
          <p:cNvSpPr txBox="1">
            <a:spLocks/>
          </p:cNvSpPr>
          <p:nvPr/>
        </p:nvSpPr>
        <p:spPr>
          <a:xfrm>
            <a:off x="470978" y="-31489"/>
            <a:ext cx="1155577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Pre-built ML Models (Azure Cognitive Services)</a:t>
            </a:r>
          </a:p>
        </p:txBody>
      </p:sp>
    </p:spTree>
    <p:extLst>
      <p:ext uri="{BB962C8B-B14F-4D97-AF65-F5344CB8AC3E}">
        <p14:creationId xmlns:p14="http://schemas.microsoft.com/office/powerpoint/2010/main" val="40909271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B43E5-C9EF-4387-8296-58D66F4437CB}"/>
              </a:ext>
            </a:extLst>
          </p:cNvPr>
          <p:cNvPicPr>
            <a:picLocks noChangeAspect="1"/>
          </p:cNvPicPr>
          <p:nvPr/>
        </p:nvPicPr>
        <p:blipFill>
          <a:blip r:embed="rId2"/>
          <a:stretch>
            <a:fillRect/>
          </a:stretch>
        </p:blipFill>
        <p:spPr>
          <a:xfrm>
            <a:off x="0" y="2110846"/>
            <a:ext cx="8018339" cy="5792934"/>
          </a:xfrm>
          <a:prstGeom prst="rect">
            <a:avLst/>
          </a:prstGeom>
        </p:spPr>
      </p:pic>
      <p:sp>
        <p:nvSpPr>
          <p:cNvPr id="3" name="Title 2">
            <a:extLst>
              <a:ext uri="{FF2B5EF4-FFF2-40B4-BE49-F238E27FC236}">
                <a16:creationId xmlns:a16="http://schemas.microsoft.com/office/drawing/2014/main" id="{C07CF04E-F849-482A-A078-D9459F0D9ABF}"/>
              </a:ext>
            </a:extLst>
          </p:cNvPr>
          <p:cNvSpPr txBox="1">
            <a:spLocks/>
          </p:cNvSpPr>
          <p:nvPr/>
        </p:nvSpPr>
        <p:spPr>
          <a:xfrm>
            <a:off x="1" y="236538"/>
            <a:ext cx="6861984"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03. Three ways of using AI</a:t>
            </a:r>
          </a:p>
        </p:txBody>
      </p:sp>
      <p:sp>
        <p:nvSpPr>
          <p:cNvPr id="4" name="Rectangle 3">
            <a:extLst>
              <a:ext uri="{FF2B5EF4-FFF2-40B4-BE49-F238E27FC236}">
                <a16:creationId xmlns:a16="http://schemas.microsoft.com/office/drawing/2014/main" id="{5231C940-C620-420A-A22A-CB734947D70A}"/>
              </a:ext>
            </a:extLst>
          </p:cNvPr>
          <p:cNvSpPr/>
          <p:nvPr/>
        </p:nvSpPr>
        <p:spPr>
          <a:xfrm>
            <a:off x="1015435" y="2710307"/>
            <a:ext cx="505622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Option 2 – Still easy, but more work</a:t>
            </a:r>
            <a:endParaRPr kumimoji="0" lang="en-US" sz="1800" b="0" i="0" u="none" strike="noStrike" kern="1200" cap="none" spc="0" normalizeH="0" baseline="0" noProof="0" dirty="0">
              <a:ln>
                <a:noFill/>
              </a:ln>
              <a:solidFill>
                <a:srgbClr val="FDAD00"/>
              </a:solidFill>
              <a:effectLst/>
              <a:uLnTx/>
              <a:uFillTx/>
              <a:latin typeface="Prometo" panose="020B0604030203060203" pitchFamily="34" charset="0"/>
            </a:endParaRPr>
          </a:p>
        </p:txBody>
      </p:sp>
      <p:sp>
        <p:nvSpPr>
          <p:cNvPr id="5" name="object 3">
            <a:extLst>
              <a:ext uri="{FF2B5EF4-FFF2-40B4-BE49-F238E27FC236}">
                <a16:creationId xmlns:a16="http://schemas.microsoft.com/office/drawing/2014/main" id="{4C046D31-7CC2-45F0-8904-1324877AEDD1}"/>
              </a:ext>
            </a:extLst>
          </p:cNvPr>
          <p:cNvSpPr/>
          <p:nvPr/>
        </p:nvSpPr>
        <p:spPr>
          <a:xfrm>
            <a:off x="6362227" y="1696085"/>
            <a:ext cx="3465829" cy="3465829"/>
          </a:xfrm>
          <a:custGeom>
            <a:avLst/>
            <a:gdLst/>
            <a:ahLst/>
            <a:cxnLst/>
            <a:rect l="l" t="t" r="r" b="b"/>
            <a:pathLst>
              <a:path w="3465829" h="3465829">
                <a:moveTo>
                  <a:pt x="0" y="1732788"/>
                </a:moveTo>
                <a:lnTo>
                  <a:pt x="665" y="1684288"/>
                </a:lnTo>
                <a:lnTo>
                  <a:pt x="2651" y="1636119"/>
                </a:lnTo>
                <a:lnTo>
                  <a:pt x="5939" y="1588296"/>
                </a:lnTo>
                <a:lnTo>
                  <a:pt x="10512" y="1540837"/>
                </a:lnTo>
                <a:lnTo>
                  <a:pt x="16353" y="1493760"/>
                </a:lnTo>
                <a:lnTo>
                  <a:pt x="23445" y="1447082"/>
                </a:lnTo>
                <a:lnTo>
                  <a:pt x="31769" y="1400821"/>
                </a:lnTo>
                <a:lnTo>
                  <a:pt x="41310" y="1354993"/>
                </a:lnTo>
                <a:lnTo>
                  <a:pt x="52048" y="1309617"/>
                </a:lnTo>
                <a:lnTo>
                  <a:pt x="63967" y="1264709"/>
                </a:lnTo>
                <a:lnTo>
                  <a:pt x="77050" y="1220287"/>
                </a:lnTo>
                <a:lnTo>
                  <a:pt x="91279" y="1176368"/>
                </a:lnTo>
                <a:lnTo>
                  <a:pt x="106637" y="1132970"/>
                </a:lnTo>
                <a:lnTo>
                  <a:pt x="123106" y="1090110"/>
                </a:lnTo>
                <a:lnTo>
                  <a:pt x="140670" y="1047805"/>
                </a:lnTo>
                <a:lnTo>
                  <a:pt x="159310" y="1006073"/>
                </a:lnTo>
                <a:lnTo>
                  <a:pt x="179009" y="964931"/>
                </a:lnTo>
                <a:lnTo>
                  <a:pt x="199750" y="924397"/>
                </a:lnTo>
                <a:lnTo>
                  <a:pt x="221515" y="884488"/>
                </a:lnTo>
                <a:lnTo>
                  <a:pt x="244288" y="845221"/>
                </a:lnTo>
                <a:lnTo>
                  <a:pt x="268051" y="806613"/>
                </a:lnTo>
                <a:lnTo>
                  <a:pt x="292786" y="768683"/>
                </a:lnTo>
                <a:lnTo>
                  <a:pt x="318476" y="731447"/>
                </a:lnTo>
                <a:lnTo>
                  <a:pt x="345103" y="694923"/>
                </a:lnTo>
                <a:lnTo>
                  <a:pt x="372651" y="659128"/>
                </a:lnTo>
                <a:lnTo>
                  <a:pt x="401102" y="624079"/>
                </a:lnTo>
                <a:lnTo>
                  <a:pt x="430438" y="589795"/>
                </a:lnTo>
                <a:lnTo>
                  <a:pt x="460643" y="556291"/>
                </a:lnTo>
                <a:lnTo>
                  <a:pt x="491698" y="523587"/>
                </a:lnTo>
                <a:lnTo>
                  <a:pt x="523587" y="491698"/>
                </a:lnTo>
                <a:lnTo>
                  <a:pt x="556291" y="460643"/>
                </a:lnTo>
                <a:lnTo>
                  <a:pt x="589795" y="430438"/>
                </a:lnTo>
                <a:lnTo>
                  <a:pt x="624079" y="401102"/>
                </a:lnTo>
                <a:lnTo>
                  <a:pt x="659128" y="372651"/>
                </a:lnTo>
                <a:lnTo>
                  <a:pt x="694923" y="345103"/>
                </a:lnTo>
                <a:lnTo>
                  <a:pt x="731447" y="318476"/>
                </a:lnTo>
                <a:lnTo>
                  <a:pt x="768683" y="292786"/>
                </a:lnTo>
                <a:lnTo>
                  <a:pt x="806613" y="268051"/>
                </a:lnTo>
                <a:lnTo>
                  <a:pt x="845221" y="244288"/>
                </a:lnTo>
                <a:lnTo>
                  <a:pt x="884488" y="221515"/>
                </a:lnTo>
                <a:lnTo>
                  <a:pt x="924397" y="199750"/>
                </a:lnTo>
                <a:lnTo>
                  <a:pt x="964931" y="179009"/>
                </a:lnTo>
                <a:lnTo>
                  <a:pt x="1006073" y="159310"/>
                </a:lnTo>
                <a:lnTo>
                  <a:pt x="1047805" y="140670"/>
                </a:lnTo>
                <a:lnTo>
                  <a:pt x="1090110" y="123106"/>
                </a:lnTo>
                <a:lnTo>
                  <a:pt x="1132970" y="106637"/>
                </a:lnTo>
                <a:lnTo>
                  <a:pt x="1176368" y="91279"/>
                </a:lnTo>
                <a:lnTo>
                  <a:pt x="1220287" y="77050"/>
                </a:lnTo>
                <a:lnTo>
                  <a:pt x="1264709" y="63967"/>
                </a:lnTo>
                <a:lnTo>
                  <a:pt x="1309617" y="52048"/>
                </a:lnTo>
                <a:lnTo>
                  <a:pt x="1354993" y="41310"/>
                </a:lnTo>
                <a:lnTo>
                  <a:pt x="1400821" y="31769"/>
                </a:lnTo>
                <a:lnTo>
                  <a:pt x="1447082" y="23445"/>
                </a:lnTo>
                <a:lnTo>
                  <a:pt x="1493760" y="16353"/>
                </a:lnTo>
                <a:lnTo>
                  <a:pt x="1540837" y="10512"/>
                </a:lnTo>
                <a:lnTo>
                  <a:pt x="1588296" y="5939"/>
                </a:lnTo>
                <a:lnTo>
                  <a:pt x="1636119" y="2651"/>
                </a:lnTo>
                <a:lnTo>
                  <a:pt x="1684288" y="665"/>
                </a:lnTo>
                <a:lnTo>
                  <a:pt x="1732788" y="0"/>
                </a:lnTo>
                <a:lnTo>
                  <a:pt x="1781287" y="665"/>
                </a:lnTo>
                <a:lnTo>
                  <a:pt x="1829456" y="2651"/>
                </a:lnTo>
                <a:lnTo>
                  <a:pt x="1877279" y="5939"/>
                </a:lnTo>
                <a:lnTo>
                  <a:pt x="1924738" y="10512"/>
                </a:lnTo>
                <a:lnTo>
                  <a:pt x="1971815" y="16353"/>
                </a:lnTo>
                <a:lnTo>
                  <a:pt x="2018493" y="23445"/>
                </a:lnTo>
                <a:lnTo>
                  <a:pt x="2064754" y="31769"/>
                </a:lnTo>
                <a:lnTo>
                  <a:pt x="2110582" y="41310"/>
                </a:lnTo>
                <a:lnTo>
                  <a:pt x="2155958" y="52048"/>
                </a:lnTo>
                <a:lnTo>
                  <a:pt x="2200866" y="63967"/>
                </a:lnTo>
                <a:lnTo>
                  <a:pt x="2245288" y="77050"/>
                </a:lnTo>
                <a:lnTo>
                  <a:pt x="2289207" y="91279"/>
                </a:lnTo>
                <a:lnTo>
                  <a:pt x="2332605" y="106637"/>
                </a:lnTo>
                <a:lnTo>
                  <a:pt x="2375465" y="123106"/>
                </a:lnTo>
                <a:lnTo>
                  <a:pt x="2417770" y="140670"/>
                </a:lnTo>
                <a:lnTo>
                  <a:pt x="2459502" y="159310"/>
                </a:lnTo>
                <a:lnTo>
                  <a:pt x="2500644" y="179009"/>
                </a:lnTo>
                <a:lnTo>
                  <a:pt x="2541178" y="199750"/>
                </a:lnTo>
                <a:lnTo>
                  <a:pt x="2581087" y="221515"/>
                </a:lnTo>
                <a:lnTo>
                  <a:pt x="2620354" y="244288"/>
                </a:lnTo>
                <a:lnTo>
                  <a:pt x="2658962" y="268051"/>
                </a:lnTo>
                <a:lnTo>
                  <a:pt x="2696892" y="292786"/>
                </a:lnTo>
                <a:lnTo>
                  <a:pt x="2734128" y="318476"/>
                </a:lnTo>
                <a:lnTo>
                  <a:pt x="2770652" y="345103"/>
                </a:lnTo>
                <a:lnTo>
                  <a:pt x="2806447" y="372651"/>
                </a:lnTo>
                <a:lnTo>
                  <a:pt x="2841496" y="401102"/>
                </a:lnTo>
                <a:lnTo>
                  <a:pt x="2875780" y="430438"/>
                </a:lnTo>
                <a:lnTo>
                  <a:pt x="2909284" y="460643"/>
                </a:lnTo>
                <a:lnTo>
                  <a:pt x="2941988" y="491698"/>
                </a:lnTo>
                <a:lnTo>
                  <a:pt x="2973877" y="523587"/>
                </a:lnTo>
                <a:lnTo>
                  <a:pt x="3004932" y="556291"/>
                </a:lnTo>
                <a:lnTo>
                  <a:pt x="3035137" y="589795"/>
                </a:lnTo>
                <a:lnTo>
                  <a:pt x="3064473" y="624079"/>
                </a:lnTo>
                <a:lnTo>
                  <a:pt x="3092924" y="659128"/>
                </a:lnTo>
                <a:lnTo>
                  <a:pt x="3120472" y="694923"/>
                </a:lnTo>
                <a:lnTo>
                  <a:pt x="3147099" y="731447"/>
                </a:lnTo>
                <a:lnTo>
                  <a:pt x="3172789" y="768683"/>
                </a:lnTo>
                <a:lnTo>
                  <a:pt x="3197524" y="806613"/>
                </a:lnTo>
                <a:lnTo>
                  <a:pt x="3221287" y="845221"/>
                </a:lnTo>
                <a:lnTo>
                  <a:pt x="3244060" y="884488"/>
                </a:lnTo>
                <a:lnTo>
                  <a:pt x="3265825" y="924397"/>
                </a:lnTo>
                <a:lnTo>
                  <a:pt x="3286566" y="964931"/>
                </a:lnTo>
                <a:lnTo>
                  <a:pt x="3306265" y="1006073"/>
                </a:lnTo>
                <a:lnTo>
                  <a:pt x="3324905" y="1047805"/>
                </a:lnTo>
                <a:lnTo>
                  <a:pt x="3342469" y="1090110"/>
                </a:lnTo>
                <a:lnTo>
                  <a:pt x="3358938" y="1132970"/>
                </a:lnTo>
                <a:lnTo>
                  <a:pt x="3374296" y="1176368"/>
                </a:lnTo>
                <a:lnTo>
                  <a:pt x="3388525" y="1220287"/>
                </a:lnTo>
                <a:lnTo>
                  <a:pt x="3401608" y="1264709"/>
                </a:lnTo>
                <a:lnTo>
                  <a:pt x="3413527" y="1309617"/>
                </a:lnTo>
                <a:lnTo>
                  <a:pt x="3424265" y="1354993"/>
                </a:lnTo>
                <a:lnTo>
                  <a:pt x="3433806" y="1400821"/>
                </a:lnTo>
                <a:lnTo>
                  <a:pt x="3442130" y="1447082"/>
                </a:lnTo>
                <a:lnTo>
                  <a:pt x="3449222" y="1493760"/>
                </a:lnTo>
                <a:lnTo>
                  <a:pt x="3455063" y="1540837"/>
                </a:lnTo>
                <a:lnTo>
                  <a:pt x="3459636" y="1588296"/>
                </a:lnTo>
                <a:lnTo>
                  <a:pt x="3462924" y="1636119"/>
                </a:lnTo>
                <a:lnTo>
                  <a:pt x="3464910" y="1684288"/>
                </a:lnTo>
                <a:lnTo>
                  <a:pt x="3465576" y="1732788"/>
                </a:lnTo>
                <a:lnTo>
                  <a:pt x="3464910" y="1781287"/>
                </a:lnTo>
                <a:lnTo>
                  <a:pt x="3462924" y="1829456"/>
                </a:lnTo>
                <a:lnTo>
                  <a:pt x="3459636" y="1877279"/>
                </a:lnTo>
                <a:lnTo>
                  <a:pt x="3455063" y="1924738"/>
                </a:lnTo>
                <a:lnTo>
                  <a:pt x="3449222" y="1971815"/>
                </a:lnTo>
                <a:lnTo>
                  <a:pt x="3442130" y="2018493"/>
                </a:lnTo>
                <a:lnTo>
                  <a:pt x="3433806" y="2064754"/>
                </a:lnTo>
                <a:lnTo>
                  <a:pt x="3424265" y="2110582"/>
                </a:lnTo>
                <a:lnTo>
                  <a:pt x="3413527" y="2155958"/>
                </a:lnTo>
                <a:lnTo>
                  <a:pt x="3401608" y="2200866"/>
                </a:lnTo>
                <a:lnTo>
                  <a:pt x="3388525" y="2245288"/>
                </a:lnTo>
                <a:lnTo>
                  <a:pt x="3374296" y="2289207"/>
                </a:lnTo>
                <a:lnTo>
                  <a:pt x="3358938" y="2332605"/>
                </a:lnTo>
                <a:lnTo>
                  <a:pt x="3342469" y="2375465"/>
                </a:lnTo>
                <a:lnTo>
                  <a:pt x="3324905" y="2417770"/>
                </a:lnTo>
                <a:lnTo>
                  <a:pt x="3306265" y="2459502"/>
                </a:lnTo>
                <a:lnTo>
                  <a:pt x="3286566" y="2500644"/>
                </a:lnTo>
                <a:lnTo>
                  <a:pt x="3265825" y="2541178"/>
                </a:lnTo>
                <a:lnTo>
                  <a:pt x="3244060" y="2581087"/>
                </a:lnTo>
                <a:lnTo>
                  <a:pt x="3221287" y="2620354"/>
                </a:lnTo>
                <a:lnTo>
                  <a:pt x="3197524" y="2658962"/>
                </a:lnTo>
                <a:lnTo>
                  <a:pt x="3172789" y="2696892"/>
                </a:lnTo>
                <a:lnTo>
                  <a:pt x="3147099" y="2734128"/>
                </a:lnTo>
                <a:lnTo>
                  <a:pt x="3120472" y="2770652"/>
                </a:lnTo>
                <a:lnTo>
                  <a:pt x="3092924" y="2806447"/>
                </a:lnTo>
                <a:lnTo>
                  <a:pt x="3064473" y="2841496"/>
                </a:lnTo>
                <a:lnTo>
                  <a:pt x="3035137" y="2875780"/>
                </a:lnTo>
                <a:lnTo>
                  <a:pt x="3004932" y="2909284"/>
                </a:lnTo>
                <a:lnTo>
                  <a:pt x="2973877" y="2941988"/>
                </a:lnTo>
                <a:lnTo>
                  <a:pt x="2941988" y="2973877"/>
                </a:lnTo>
                <a:lnTo>
                  <a:pt x="2909284" y="3004932"/>
                </a:lnTo>
                <a:lnTo>
                  <a:pt x="2875780" y="3035137"/>
                </a:lnTo>
                <a:lnTo>
                  <a:pt x="2841496" y="3064473"/>
                </a:lnTo>
                <a:lnTo>
                  <a:pt x="2806447" y="3092924"/>
                </a:lnTo>
                <a:lnTo>
                  <a:pt x="2770652" y="3120472"/>
                </a:lnTo>
                <a:lnTo>
                  <a:pt x="2734128" y="3147099"/>
                </a:lnTo>
                <a:lnTo>
                  <a:pt x="2696892" y="3172789"/>
                </a:lnTo>
                <a:lnTo>
                  <a:pt x="2658962" y="3197524"/>
                </a:lnTo>
                <a:lnTo>
                  <a:pt x="2620354" y="3221287"/>
                </a:lnTo>
                <a:lnTo>
                  <a:pt x="2581087" y="3244060"/>
                </a:lnTo>
                <a:lnTo>
                  <a:pt x="2541178" y="3265825"/>
                </a:lnTo>
                <a:lnTo>
                  <a:pt x="2500644" y="3286566"/>
                </a:lnTo>
                <a:lnTo>
                  <a:pt x="2459502" y="3306265"/>
                </a:lnTo>
                <a:lnTo>
                  <a:pt x="2417770" y="3324905"/>
                </a:lnTo>
                <a:lnTo>
                  <a:pt x="2375465" y="3342469"/>
                </a:lnTo>
                <a:lnTo>
                  <a:pt x="2332605" y="3358938"/>
                </a:lnTo>
                <a:lnTo>
                  <a:pt x="2289207" y="3374296"/>
                </a:lnTo>
                <a:lnTo>
                  <a:pt x="2245288" y="3388525"/>
                </a:lnTo>
                <a:lnTo>
                  <a:pt x="2200866" y="3401608"/>
                </a:lnTo>
                <a:lnTo>
                  <a:pt x="2155958" y="3413527"/>
                </a:lnTo>
                <a:lnTo>
                  <a:pt x="2110582" y="3424265"/>
                </a:lnTo>
                <a:lnTo>
                  <a:pt x="2064754" y="3433806"/>
                </a:lnTo>
                <a:lnTo>
                  <a:pt x="2018493" y="3442130"/>
                </a:lnTo>
                <a:lnTo>
                  <a:pt x="1971815" y="3449222"/>
                </a:lnTo>
                <a:lnTo>
                  <a:pt x="1924738" y="3455063"/>
                </a:lnTo>
                <a:lnTo>
                  <a:pt x="1877279" y="3459636"/>
                </a:lnTo>
                <a:lnTo>
                  <a:pt x="1829456" y="3462924"/>
                </a:lnTo>
                <a:lnTo>
                  <a:pt x="1781287" y="3464910"/>
                </a:lnTo>
                <a:lnTo>
                  <a:pt x="1732788" y="3465576"/>
                </a:lnTo>
                <a:lnTo>
                  <a:pt x="1684288" y="3464910"/>
                </a:lnTo>
                <a:lnTo>
                  <a:pt x="1636119" y="3462924"/>
                </a:lnTo>
                <a:lnTo>
                  <a:pt x="1588296" y="3459636"/>
                </a:lnTo>
                <a:lnTo>
                  <a:pt x="1540837" y="3455063"/>
                </a:lnTo>
                <a:lnTo>
                  <a:pt x="1493760" y="3449222"/>
                </a:lnTo>
                <a:lnTo>
                  <a:pt x="1447082" y="3442130"/>
                </a:lnTo>
                <a:lnTo>
                  <a:pt x="1400821" y="3433806"/>
                </a:lnTo>
                <a:lnTo>
                  <a:pt x="1354993" y="3424265"/>
                </a:lnTo>
                <a:lnTo>
                  <a:pt x="1309617" y="3413527"/>
                </a:lnTo>
                <a:lnTo>
                  <a:pt x="1264709" y="3401608"/>
                </a:lnTo>
                <a:lnTo>
                  <a:pt x="1220287" y="3388525"/>
                </a:lnTo>
                <a:lnTo>
                  <a:pt x="1176368" y="3374296"/>
                </a:lnTo>
                <a:lnTo>
                  <a:pt x="1132970" y="3358938"/>
                </a:lnTo>
                <a:lnTo>
                  <a:pt x="1090110" y="3342469"/>
                </a:lnTo>
                <a:lnTo>
                  <a:pt x="1047805" y="3324905"/>
                </a:lnTo>
                <a:lnTo>
                  <a:pt x="1006073" y="3306265"/>
                </a:lnTo>
                <a:lnTo>
                  <a:pt x="964931" y="3286566"/>
                </a:lnTo>
                <a:lnTo>
                  <a:pt x="924397" y="3265825"/>
                </a:lnTo>
                <a:lnTo>
                  <a:pt x="884488" y="3244060"/>
                </a:lnTo>
                <a:lnTo>
                  <a:pt x="845221" y="3221287"/>
                </a:lnTo>
                <a:lnTo>
                  <a:pt x="806613" y="3197524"/>
                </a:lnTo>
                <a:lnTo>
                  <a:pt x="768683" y="3172789"/>
                </a:lnTo>
                <a:lnTo>
                  <a:pt x="731447" y="3147099"/>
                </a:lnTo>
                <a:lnTo>
                  <a:pt x="694923" y="3120472"/>
                </a:lnTo>
                <a:lnTo>
                  <a:pt x="659128" y="3092924"/>
                </a:lnTo>
                <a:lnTo>
                  <a:pt x="624079" y="3064473"/>
                </a:lnTo>
                <a:lnTo>
                  <a:pt x="589795" y="3035137"/>
                </a:lnTo>
                <a:lnTo>
                  <a:pt x="556291" y="3004932"/>
                </a:lnTo>
                <a:lnTo>
                  <a:pt x="523587" y="2973877"/>
                </a:lnTo>
                <a:lnTo>
                  <a:pt x="491698" y="2941988"/>
                </a:lnTo>
                <a:lnTo>
                  <a:pt x="460643" y="2909284"/>
                </a:lnTo>
                <a:lnTo>
                  <a:pt x="430438" y="2875780"/>
                </a:lnTo>
                <a:lnTo>
                  <a:pt x="401102" y="2841496"/>
                </a:lnTo>
                <a:lnTo>
                  <a:pt x="372651" y="2806447"/>
                </a:lnTo>
                <a:lnTo>
                  <a:pt x="345103" y="2770652"/>
                </a:lnTo>
                <a:lnTo>
                  <a:pt x="318476" y="2734128"/>
                </a:lnTo>
                <a:lnTo>
                  <a:pt x="292786" y="2696892"/>
                </a:lnTo>
                <a:lnTo>
                  <a:pt x="268051" y="2658962"/>
                </a:lnTo>
                <a:lnTo>
                  <a:pt x="244288" y="2620354"/>
                </a:lnTo>
                <a:lnTo>
                  <a:pt x="221515" y="2581087"/>
                </a:lnTo>
                <a:lnTo>
                  <a:pt x="199750" y="2541178"/>
                </a:lnTo>
                <a:lnTo>
                  <a:pt x="179009" y="2500644"/>
                </a:lnTo>
                <a:lnTo>
                  <a:pt x="159310" y="2459502"/>
                </a:lnTo>
                <a:lnTo>
                  <a:pt x="140670" y="2417770"/>
                </a:lnTo>
                <a:lnTo>
                  <a:pt x="123106" y="2375465"/>
                </a:lnTo>
                <a:lnTo>
                  <a:pt x="106637" y="2332605"/>
                </a:lnTo>
                <a:lnTo>
                  <a:pt x="91279" y="2289207"/>
                </a:lnTo>
                <a:lnTo>
                  <a:pt x="77050" y="2245288"/>
                </a:lnTo>
                <a:lnTo>
                  <a:pt x="63967" y="2200866"/>
                </a:lnTo>
                <a:lnTo>
                  <a:pt x="52048" y="2155958"/>
                </a:lnTo>
                <a:lnTo>
                  <a:pt x="41310" y="2110582"/>
                </a:lnTo>
                <a:lnTo>
                  <a:pt x="31769" y="2064754"/>
                </a:lnTo>
                <a:lnTo>
                  <a:pt x="23445" y="2018493"/>
                </a:lnTo>
                <a:lnTo>
                  <a:pt x="16353" y="1971815"/>
                </a:lnTo>
                <a:lnTo>
                  <a:pt x="10512" y="1924738"/>
                </a:lnTo>
                <a:lnTo>
                  <a:pt x="5939" y="1877279"/>
                </a:lnTo>
                <a:lnTo>
                  <a:pt x="2651" y="1829456"/>
                </a:lnTo>
                <a:lnTo>
                  <a:pt x="665" y="1781287"/>
                </a:lnTo>
                <a:lnTo>
                  <a:pt x="0" y="1732788"/>
                </a:lnTo>
                <a:close/>
              </a:path>
            </a:pathLst>
          </a:custGeom>
          <a:ln w="12192">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01F670-7241-4963-A95C-75CA81044E36}"/>
              </a:ext>
            </a:extLst>
          </p:cNvPr>
          <p:cNvSpPr txBox="1"/>
          <p:nvPr/>
        </p:nvSpPr>
        <p:spPr>
          <a:xfrm>
            <a:off x="6861985" y="3651866"/>
            <a:ext cx="2466317"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Custom Service</a:t>
            </a:r>
          </a:p>
        </p:txBody>
      </p:sp>
      <p:pic>
        <p:nvPicPr>
          <p:cNvPr id="7" name="Picture 6">
            <a:extLst>
              <a:ext uri="{FF2B5EF4-FFF2-40B4-BE49-F238E27FC236}">
                <a16:creationId xmlns:a16="http://schemas.microsoft.com/office/drawing/2014/main" id="{F25226FE-5BDC-4DE8-AC77-43FDCD8C843C}"/>
              </a:ext>
            </a:extLst>
          </p:cNvPr>
          <p:cNvPicPr>
            <a:picLocks noChangeAspect="1"/>
          </p:cNvPicPr>
          <p:nvPr/>
        </p:nvPicPr>
        <p:blipFill>
          <a:blip r:embed="rId3"/>
          <a:stretch>
            <a:fillRect/>
          </a:stretch>
        </p:blipFill>
        <p:spPr>
          <a:xfrm>
            <a:off x="7434006" y="2710307"/>
            <a:ext cx="1239314" cy="807849"/>
          </a:xfrm>
          <a:prstGeom prst="rect">
            <a:avLst/>
          </a:prstGeom>
        </p:spPr>
      </p:pic>
    </p:spTree>
    <p:extLst>
      <p:ext uri="{BB962C8B-B14F-4D97-AF65-F5344CB8AC3E}">
        <p14:creationId xmlns:p14="http://schemas.microsoft.com/office/powerpoint/2010/main" val="2349592742"/>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6B150-5A8E-4805-8CA9-398BA1893EF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 name="Rectangle 2">
            <a:extLst>
              <a:ext uri="{FF2B5EF4-FFF2-40B4-BE49-F238E27FC236}">
                <a16:creationId xmlns:a16="http://schemas.microsoft.com/office/drawing/2014/main" id="{D2B347C7-EB7C-45AE-86BE-EF16C26F8951}"/>
              </a:ext>
            </a:extLst>
          </p:cNvPr>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F8D1A65-5FDC-4316-B79B-ABD88D96BB6E}"/>
              </a:ext>
            </a:extLst>
          </p:cNvPr>
          <p:cNvSpPr/>
          <p:nvPr/>
        </p:nvSpPr>
        <p:spPr bwMode="auto">
          <a:xfrm>
            <a:off x="623" y="2012909"/>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0812CBAF-2AE7-43A9-B18C-6C5265CF05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6" name="Picture 5">
            <a:extLst>
              <a:ext uri="{FF2B5EF4-FFF2-40B4-BE49-F238E27FC236}">
                <a16:creationId xmlns:a16="http://schemas.microsoft.com/office/drawing/2014/main" id="{043C806E-2E10-4F35-9F56-3C3EA1AEF5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7" name="Picture 6">
            <a:extLst>
              <a:ext uri="{FF2B5EF4-FFF2-40B4-BE49-F238E27FC236}">
                <a16:creationId xmlns:a16="http://schemas.microsoft.com/office/drawing/2014/main" id="{74B5ED5B-7989-4344-A110-9E9FE89145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8" name="Picture 7">
            <a:extLst>
              <a:ext uri="{FF2B5EF4-FFF2-40B4-BE49-F238E27FC236}">
                <a16:creationId xmlns:a16="http://schemas.microsoft.com/office/drawing/2014/main" id="{612CB783-B693-4BF7-BA6B-E93D0F935BF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9" name="Picture 8">
            <a:extLst>
              <a:ext uri="{FF2B5EF4-FFF2-40B4-BE49-F238E27FC236}">
                <a16:creationId xmlns:a16="http://schemas.microsoft.com/office/drawing/2014/main" id="{0CABB95A-ACB1-4DB6-81C9-02F9E5BD76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10" name="Title 2">
            <a:extLst>
              <a:ext uri="{FF2B5EF4-FFF2-40B4-BE49-F238E27FC236}">
                <a16:creationId xmlns:a16="http://schemas.microsoft.com/office/drawing/2014/main" id="{60CAA017-3991-418C-9EBF-5FDB875E9A7B}"/>
              </a:ext>
            </a:extLst>
          </p:cNvPr>
          <p:cNvSpPr txBox="1">
            <a:spLocks/>
          </p:cNvSpPr>
          <p:nvPr/>
        </p:nvSpPr>
        <p:spPr>
          <a:xfrm>
            <a:off x="269240" y="289511"/>
            <a:ext cx="1165584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4400" b="0" i="0" u="none" strike="noStrike" kern="1200" cap="none" spc="0" normalizeH="0" baseline="0" noProof="0">
                <a:ln>
                  <a:noFill/>
                </a:ln>
                <a:gradFill>
                  <a:gsLst>
                    <a:gs pos="1250">
                      <a:prstClr val="white"/>
                    </a:gs>
                    <a:gs pos="100000">
                      <a:prstClr val="white"/>
                    </a:gs>
                  </a:gsLst>
                  <a:lin ang="5400000" scaled="0"/>
                </a:gradFill>
                <a:effectLst/>
                <a:uLnTx/>
                <a:uFillTx/>
                <a:latin typeface="Calibri Light" panose="020F0302020204030204"/>
                <a:ea typeface="+mj-ea"/>
                <a:cs typeface="+mj-cs"/>
              </a:rPr>
              <a:t>Microsoft Cognitive Services updates</a:t>
            </a:r>
            <a:endParaRPr kumimoji="0" lang="en-US" sz="4400"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Light" panose="020F0302020204030204"/>
              <a:ea typeface="+mj-ea"/>
              <a:cs typeface="+mj-cs"/>
            </a:endParaRPr>
          </a:p>
        </p:txBody>
      </p:sp>
      <p:sp>
        <p:nvSpPr>
          <p:cNvPr id="11" name="TextBox 10">
            <a:extLst>
              <a:ext uri="{FF2B5EF4-FFF2-40B4-BE49-F238E27FC236}">
                <a16:creationId xmlns:a16="http://schemas.microsoft.com/office/drawing/2014/main" id="{F4890D2C-1BC3-40EF-982C-6C692901B92C}"/>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12" name="TextBox 11">
            <a:extLst>
              <a:ext uri="{FF2B5EF4-FFF2-40B4-BE49-F238E27FC236}">
                <a16:creationId xmlns:a16="http://schemas.microsoft.com/office/drawing/2014/main" id="{F9507F13-49CA-4C18-BB83-30A756864B39}"/>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13" name="TextBox 12">
            <a:extLst>
              <a:ext uri="{FF2B5EF4-FFF2-40B4-BE49-F238E27FC236}">
                <a16:creationId xmlns:a16="http://schemas.microsoft.com/office/drawing/2014/main" id="{C2018D43-82BC-4688-8635-66B67FC646DF}"/>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4" name="TextBox 13">
            <a:extLst>
              <a:ext uri="{FF2B5EF4-FFF2-40B4-BE49-F238E27FC236}">
                <a16:creationId xmlns:a16="http://schemas.microsoft.com/office/drawing/2014/main" id="{6045FEE5-E57F-4DDE-9B49-AFC23F341326}"/>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15" name="TextBox 14">
            <a:extLst>
              <a:ext uri="{FF2B5EF4-FFF2-40B4-BE49-F238E27FC236}">
                <a16:creationId xmlns:a16="http://schemas.microsoft.com/office/drawing/2014/main" id="{06D30DAE-64A0-44CA-BE25-66F709B27C1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6" name="Rectangle 15">
            <a:extLst>
              <a:ext uri="{FF2B5EF4-FFF2-40B4-BE49-F238E27FC236}">
                <a16:creationId xmlns:a16="http://schemas.microsoft.com/office/drawing/2014/main" id="{B6739D4B-C6E2-4C21-94DF-EE8CDF05175F}"/>
              </a:ext>
            </a:extLst>
          </p:cNvPr>
          <p:cNvSpPr/>
          <p:nvPr/>
        </p:nvSpPr>
        <p:spPr bwMode="auto">
          <a:xfrm>
            <a:off x="34749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17" name="Rectangle 16">
            <a:extLst>
              <a:ext uri="{FF2B5EF4-FFF2-40B4-BE49-F238E27FC236}">
                <a16:creationId xmlns:a16="http://schemas.microsoft.com/office/drawing/2014/main" id="{2DCC1CD9-9D4E-4E3F-B054-F21C7C9B6ACA}"/>
              </a:ext>
            </a:extLst>
          </p:cNvPr>
          <p:cNvSpPr/>
          <p:nvPr/>
        </p:nvSpPr>
        <p:spPr bwMode="auto">
          <a:xfrm>
            <a:off x="34749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18" name="Rectangle 17">
            <a:extLst>
              <a:ext uri="{FF2B5EF4-FFF2-40B4-BE49-F238E27FC236}">
                <a16:creationId xmlns:a16="http://schemas.microsoft.com/office/drawing/2014/main" id="{3BE274D5-9298-44AA-A5A3-13FFB4377F47}"/>
              </a:ext>
            </a:extLst>
          </p:cNvPr>
          <p:cNvSpPr/>
          <p:nvPr/>
        </p:nvSpPr>
        <p:spPr bwMode="auto">
          <a:xfrm>
            <a:off x="347497" y="3825958"/>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19" name="Rectangle 18">
            <a:extLst>
              <a:ext uri="{FF2B5EF4-FFF2-40B4-BE49-F238E27FC236}">
                <a16:creationId xmlns:a16="http://schemas.microsoft.com/office/drawing/2014/main" id="{9E76B2B6-10CB-4A61-A69F-FDE3CABC4FB3}"/>
              </a:ext>
            </a:extLst>
          </p:cNvPr>
          <p:cNvSpPr/>
          <p:nvPr/>
        </p:nvSpPr>
        <p:spPr bwMode="auto">
          <a:xfrm>
            <a:off x="347497" y="426442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20" name="Rectangle 19">
            <a:extLst>
              <a:ext uri="{FF2B5EF4-FFF2-40B4-BE49-F238E27FC236}">
                <a16:creationId xmlns:a16="http://schemas.microsoft.com/office/drawing/2014/main" id="{CB621DB3-634F-4CD7-AA8F-8A7B39525A82}"/>
              </a:ext>
            </a:extLst>
          </p:cNvPr>
          <p:cNvSpPr/>
          <p:nvPr/>
        </p:nvSpPr>
        <p:spPr bwMode="auto">
          <a:xfrm>
            <a:off x="34749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21" name="Rectangle 20">
            <a:extLst>
              <a:ext uri="{FF2B5EF4-FFF2-40B4-BE49-F238E27FC236}">
                <a16:creationId xmlns:a16="http://schemas.microsoft.com/office/drawing/2014/main" id="{A2E113D2-EBEE-4169-9E8E-4B2677126CE6}"/>
              </a:ext>
            </a:extLst>
          </p:cNvPr>
          <p:cNvSpPr/>
          <p:nvPr/>
        </p:nvSpPr>
        <p:spPr bwMode="auto">
          <a:xfrm>
            <a:off x="347496" y="60982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22" name="Rectangle 21">
            <a:extLst>
              <a:ext uri="{FF2B5EF4-FFF2-40B4-BE49-F238E27FC236}">
                <a16:creationId xmlns:a16="http://schemas.microsoft.com/office/drawing/2014/main" id="{4F872CC1-2ED5-4411-948D-AA16C5A763C6}"/>
              </a:ext>
            </a:extLst>
          </p:cNvPr>
          <p:cNvSpPr/>
          <p:nvPr/>
        </p:nvSpPr>
        <p:spPr bwMode="auto">
          <a:xfrm>
            <a:off x="7391993" y="60982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23" name="Rectangle 22">
            <a:extLst>
              <a:ext uri="{FF2B5EF4-FFF2-40B4-BE49-F238E27FC236}">
                <a16:creationId xmlns:a16="http://schemas.microsoft.com/office/drawing/2014/main" id="{681CEE1E-577D-4185-B7BD-D899D56E693C}"/>
              </a:ext>
            </a:extLst>
          </p:cNvPr>
          <p:cNvSpPr/>
          <p:nvPr/>
        </p:nvSpPr>
        <p:spPr bwMode="auto">
          <a:xfrm>
            <a:off x="7391993"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mn-cs"/>
              </a:rPr>
              <a:t>QnA</a:t>
            </a: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24" name="Rectangle 23">
            <a:extLst>
              <a:ext uri="{FF2B5EF4-FFF2-40B4-BE49-F238E27FC236}">
                <a16:creationId xmlns:a16="http://schemas.microsoft.com/office/drawing/2014/main" id="{F63AD6AF-86D9-4C3E-A2F6-5FFF513A134B}"/>
              </a:ext>
            </a:extLst>
          </p:cNvPr>
          <p:cNvSpPr/>
          <p:nvPr/>
        </p:nvSpPr>
        <p:spPr bwMode="auto">
          <a:xfrm>
            <a:off x="5024402" y="60982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25" name="Rectangle 24">
            <a:extLst>
              <a:ext uri="{FF2B5EF4-FFF2-40B4-BE49-F238E27FC236}">
                <a16:creationId xmlns:a16="http://schemas.microsoft.com/office/drawing/2014/main" id="{07B63F21-6872-4B34-80FE-4D8629A8E021}"/>
              </a:ext>
            </a:extLst>
          </p:cNvPr>
          <p:cNvSpPr/>
          <p:nvPr/>
        </p:nvSpPr>
        <p:spPr bwMode="auto">
          <a:xfrm>
            <a:off x="504382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26" name="Rectangle 25">
            <a:extLst>
              <a:ext uri="{FF2B5EF4-FFF2-40B4-BE49-F238E27FC236}">
                <a16:creationId xmlns:a16="http://schemas.microsoft.com/office/drawing/2014/main" id="{2B1A555D-2613-470D-AEA2-A87903543E2E}"/>
              </a:ext>
            </a:extLst>
          </p:cNvPr>
          <p:cNvSpPr/>
          <p:nvPr/>
        </p:nvSpPr>
        <p:spPr bwMode="auto">
          <a:xfrm>
            <a:off x="504382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27" name="Rectangle 26">
            <a:extLst>
              <a:ext uri="{FF2B5EF4-FFF2-40B4-BE49-F238E27FC236}">
                <a16:creationId xmlns:a16="http://schemas.microsoft.com/office/drawing/2014/main" id="{E214DE92-061C-4D7C-B04B-11150C0B36A4}"/>
              </a:ext>
            </a:extLst>
          </p:cNvPr>
          <p:cNvSpPr/>
          <p:nvPr/>
        </p:nvSpPr>
        <p:spPr bwMode="auto">
          <a:xfrm>
            <a:off x="504382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28" name="Rectangle 27">
            <a:extLst>
              <a:ext uri="{FF2B5EF4-FFF2-40B4-BE49-F238E27FC236}">
                <a16:creationId xmlns:a16="http://schemas.microsoft.com/office/drawing/2014/main" id="{14ABA8A8-210B-497E-8F63-73CD728C0680}"/>
              </a:ext>
            </a:extLst>
          </p:cNvPr>
          <p:cNvSpPr/>
          <p:nvPr/>
        </p:nvSpPr>
        <p:spPr bwMode="auto">
          <a:xfrm>
            <a:off x="2695662"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29" name="Rectangle 28">
            <a:extLst>
              <a:ext uri="{FF2B5EF4-FFF2-40B4-BE49-F238E27FC236}">
                <a16:creationId xmlns:a16="http://schemas.microsoft.com/office/drawing/2014/main" id="{3351A5A6-90AB-40DA-B614-2547CC3DEC03}"/>
              </a:ext>
            </a:extLst>
          </p:cNvPr>
          <p:cNvSpPr/>
          <p:nvPr/>
        </p:nvSpPr>
        <p:spPr bwMode="auto">
          <a:xfrm>
            <a:off x="2695662"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30" name="Rectangle 29">
            <a:extLst>
              <a:ext uri="{FF2B5EF4-FFF2-40B4-BE49-F238E27FC236}">
                <a16:creationId xmlns:a16="http://schemas.microsoft.com/office/drawing/2014/main" id="{2D162052-B440-477D-BE52-207C6A04D75B}"/>
              </a:ext>
            </a:extLst>
          </p:cNvPr>
          <p:cNvSpPr/>
          <p:nvPr/>
        </p:nvSpPr>
        <p:spPr bwMode="auto">
          <a:xfrm>
            <a:off x="2691582" y="6103014"/>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31" name="Rectangle 30">
            <a:extLst>
              <a:ext uri="{FF2B5EF4-FFF2-40B4-BE49-F238E27FC236}">
                <a16:creationId xmlns:a16="http://schemas.microsoft.com/office/drawing/2014/main" id="{D9F1B952-552E-4531-9567-0492DF988A66}"/>
              </a:ext>
            </a:extLst>
          </p:cNvPr>
          <p:cNvSpPr/>
          <p:nvPr/>
        </p:nvSpPr>
        <p:spPr bwMode="auto">
          <a:xfrm>
            <a:off x="2691582" y="338749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32" name="Rectangle 31">
            <a:extLst>
              <a:ext uri="{FF2B5EF4-FFF2-40B4-BE49-F238E27FC236}">
                <a16:creationId xmlns:a16="http://schemas.microsoft.com/office/drawing/2014/main" id="{28B35429-B962-4A32-934B-E0BA7A3BA9DA}"/>
              </a:ext>
            </a:extLst>
          </p:cNvPr>
          <p:cNvSpPr/>
          <p:nvPr/>
        </p:nvSpPr>
        <p:spPr bwMode="auto">
          <a:xfrm>
            <a:off x="2695953" y="38317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U</a:t>
            </a:r>
            <a:r>
              <a:rPr kumimoji="0" lang="en-US" sz="1200" b="1"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mn-cs"/>
              </a:rPr>
              <a:t>nified</a:t>
            </a: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 Speech</a:t>
            </a:r>
          </a:p>
        </p:txBody>
      </p:sp>
      <p:sp>
        <p:nvSpPr>
          <p:cNvPr id="33" name="Rectangle 32">
            <a:extLst>
              <a:ext uri="{FF2B5EF4-FFF2-40B4-BE49-F238E27FC236}">
                <a16:creationId xmlns:a16="http://schemas.microsoft.com/office/drawing/2014/main" id="{C381ED67-E412-4590-80D0-0341EC2194A6}"/>
              </a:ext>
            </a:extLst>
          </p:cNvPr>
          <p:cNvSpPr/>
          <p:nvPr/>
        </p:nvSpPr>
        <p:spPr bwMode="auto">
          <a:xfrm>
            <a:off x="9740157" y="2949029"/>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34" name="Rectangle 33">
            <a:extLst>
              <a:ext uri="{FF2B5EF4-FFF2-40B4-BE49-F238E27FC236}">
                <a16:creationId xmlns:a16="http://schemas.microsoft.com/office/drawing/2014/main" id="{79829C2D-1778-4435-8145-8A8EAB99A3BD}"/>
              </a:ext>
            </a:extLst>
          </p:cNvPr>
          <p:cNvSpPr/>
          <p:nvPr/>
        </p:nvSpPr>
        <p:spPr bwMode="auto">
          <a:xfrm>
            <a:off x="9740157" y="3387493"/>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endParaRPr kumimoji="0" lang="en-US" sz="12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C1D84A98-446F-4B3B-9F58-C78D5058D4CA}"/>
              </a:ext>
            </a:extLst>
          </p:cNvPr>
          <p:cNvSpPr/>
          <p:nvPr/>
        </p:nvSpPr>
        <p:spPr bwMode="auto">
          <a:xfrm>
            <a:off x="9740157" y="2510565"/>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36" name="Rectangle 35">
            <a:extLst>
              <a:ext uri="{FF2B5EF4-FFF2-40B4-BE49-F238E27FC236}">
                <a16:creationId xmlns:a16="http://schemas.microsoft.com/office/drawing/2014/main" id="{2AA961E0-A431-4331-95B6-DD810D3BD060}"/>
              </a:ext>
            </a:extLst>
          </p:cNvPr>
          <p:cNvSpPr/>
          <p:nvPr/>
        </p:nvSpPr>
        <p:spPr bwMode="auto">
          <a:xfrm>
            <a:off x="9740157" y="3825958"/>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37" name="Rectangle 36">
            <a:extLst>
              <a:ext uri="{FF2B5EF4-FFF2-40B4-BE49-F238E27FC236}">
                <a16:creationId xmlns:a16="http://schemas.microsoft.com/office/drawing/2014/main" id="{DE790920-5CF3-44E3-8D2D-2F4E05D3EDCE}"/>
              </a:ext>
            </a:extLst>
          </p:cNvPr>
          <p:cNvSpPr/>
          <p:nvPr/>
        </p:nvSpPr>
        <p:spPr bwMode="auto">
          <a:xfrm>
            <a:off x="9740157" y="426442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38" name="Rectangle 37">
            <a:extLst>
              <a:ext uri="{FF2B5EF4-FFF2-40B4-BE49-F238E27FC236}">
                <a16:creationId xmlns:a16="http://schemas.microsoft.com/office/drawing/2014/main" id="{F8A74F24-3538-4D4D-99C6-D2AE5A528974}"/>
              </a:ext>
            </a:extLst>
          </p:cNvPr>
          <p:cNvSpPr/>
          <p:nvPr/>
        </p:nvSpPr>
        <p:spPr bwMode="auto">
          <a:xfrm>
            <a:off x="9740157" y="6098272"/>
            <a:ext cx="2159389" cy="385525"/>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39" name="TextBox 38">
            <a:extLst>
              <a:ext uri="{FF2B5EF4-FFF2-40B4-BE49-F238E27FC236}">
                <a16:creationId xmlns:a16="http://schemas.microsoft.com/office/drawing/2014/main" id="{3CB325A5-6950-4366-B9FA-EFA469751C25}"/>
              </a:ext>
            </a:extLst>
          </p:cNvPr>
          <p:cNvSpPr txBox="1"/>
          <p:nvPr/>
        </p:nvSpPr>
        <p:spPr>
          <a:xfrm>
            <a:off x="231709" y="5411038"/>
            <a:ext cx="2525559" cy="621968"/>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Light" panose="020F0302020204030204"/>
                <a:ea typeface="+mn-ea"/>
                <a:cs typeface="+mn-cs"/>
              </a:rPr>
              <a:t>Customization</a:t>
            </a:r>
          </a:p>
        </p:txBody>
      </p:sp>
      <p:cxnSp>
        <p:nvCxnSpPr>
          <p:cNvPr id="40" name="Straight Connector 39">
            <a:extLst>
              <a:ext uri="{FF2B5EF4-FFF2-40B4-BE49-F238E27FC236}">
                <a16:creationId xmlns:a16="http://schemas.microsoft.com/office/drawing/2014/main" id="{115B7455-083F-409E-B8F6-4D54887AE725}"/>
              </a:ext>
            </a:extLst>
          </p:cNvPr>
          <p:cNvCxnSpPr>
            <a:cxnSpLocks/>
          </p:cNvCxnSpPr>
          <p:nvPr/>
        </p:nvCxnSpPr>
        <p:spPr>
          <a:xfrm flipH="1">
            <a:off x="347497" y="5971722"/>
            <a:ext cx="11552049"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411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10"/>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96F8D6E7-9D01-42E6-954B-F8DA36D4745F}"/>
              </a:ext>
            </a:extLst>
          </p:cNvPr>
          <p:cNvSpPr txBox="1">
            <a:spLocks/>
          </p:cNvSpPr>
          <p:nvPr/>
        </p:nvSpPr>
        <p:spPr>
          <a:xfrm>
            <a:off x="1" y="324654"/>
            <a:ext cx="6594764"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DAD00"/>
                </a:solidFill>
                <a:effectLst/>
                <a:uLnTx/>
                <a:uFillTx/>
                <a:latin typeface="Prometo" panose="020B0604030203060203" pitchFamily="34" charset="0"/>
              </a:rPr>
              <a:t>Using Custom Cognitive Services</a:t>
            </a:r>
            <a:endPar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endParaRPr>
          </a:p>
        </p:txBody>
      </p:sp>
      <p:pic>
        <p:nvPicPr>
          <p:cNvPr id="6" name="Picture 5">
            <a:extLst>
              <a:ext uri="{FF2B5EF4-FFF2-40B4-BE49-F238E27FC236}">
                <a16:creationId xmlns:a16="http://schemas.microsoft.com/office/drawing/2014/main" id="{14751274-9986-44F9-B9CC-EEB2040DDDFA}"/>
              </a:ext>
            </a:extLst>
          </p:cNvPr>
          <p:cNvPicPr>
            <a:picLocks noChangeAspect="1"/>
          </p:cNvPicPr>
          <p:nvPr/>
        </p:nvPicPr>
        <p:blipFill>
          <a:blip r:embed="rId2"/>
          <a:stretch>
            <a:fillRect/>
          </a:stretch>
        </p:blipFill>
        <p:spPr>
          <a:xfrm>
            <a:off x="490600" y="1299352"/>
            <a:ext cx="6104165" cy="5113283"/>
          </a:xfrm>
          <a:prstGeom prst="rect">
            <a:avLst/>
          </a:prstGeom>
        </p:spPr>
      </p:pic>
      <p:sp>
        <p:nvSpPr>
          <p:cNvPr id="7" name="Text Placeholder 5">
            <a:extLst>
              <a:ext uri="{FF2B5EF4-FFF2-40B4-BE49-F238E27FC236}">
                <a16:creationId xmlns:a16="http://schemas.microsoft.com/office/drawing/2014/main" id="{7A5FF385-AA0A-450B-A1B1-0602A93E061E}"/>
              </a:ext>
            </a:extLst>
          </p:cNvPr>
          <p:cNvSpPr txBox="1">
            <a:spLocks/>
          </p:cNvSpPr>
          <p:nvPr/>
        </p:nvSpPr>
        <p:spPr>
          <a:xfrm>
            <a:off x="7641267" y="2224242"/>
            <a:ext cx="4151638" cy="171187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FDAD00"/>
                </a:solidFill>
                <a:effectLst/>
                <a:uLnTx/>
                <a:uFillTx/>
                <a:latin typeface="Prometo" panose="020B0604030203060203" pitchFamily="34" charset="0"/>
              </a:rPr>
              <a:t>Customvision.ai</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solidFill>
                <a:srgbClr val="FDAD00"/>
              </a:solidFill>
              <a:effectLst/>
              <a:uLnTx/>
              <a:uFillTx/>
              <a:latin typeface="Prometo" panose="020B060403020306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FDAD00"/>
                </a:solidFill>
                <a:effectLst/>
                <a:uLnTx/>
                <a:uFillTx/>
                <a:latin typeface="Prometo" panose="020B0604030203060203" pitchFamily="34" charset="0"/>
              </a:rPr>
              <a:t>Create new project</a:t>
            </a:r>
          </a:p>
        </p:txBody>
      </p:sp>
      <p:pic>
        <p:nvPicPr>
          <p:cNvPr id="9" name="Picture 8">
            <a:extLst>
              <a:ext uri="{FF2B5EF4-FFF2-40B4-BE49-F238E27FC236}">
                <a16:creationId xmlns:a16="http://schemas.microsoft.com/office/drawing/2014/main" id="{14B2F2B0-EC89-4F59-B70D-A8FD0C4204D2}"/>
              </a:ext>
            </a:extLst>
          </p:cNvPr>
          <p:cNvPicPr>
            <a:picLocks noChangeAspect="1"/>
          </p:cNvPicPr>
          <p:nvPr/>
        </p:nvPicPr>
        <p:blipFill>
          <a:blip r:embed="rId3"/>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697418699"/>
      </p:ext>
    </p:extLst>
  </p:cSld>
  <p:clrMapOvr>
    <a:masterClrMapping/>
  </p:clrMapOvr>
  <p:transition spd="slow">
    <p:comb/>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A15D3C03-88AD-4B30-8FE0-CD88303C30DF}"/>
              </a:ext>
            </a:extLst>
          </p:cNvPr>
          <p:cNvSpPr txBox="1">
            <a:spLocks/>
          </p:cNvSpPr>
          <p:nvPr/>
        </p:nvSpPr>
        <p:spPr>
          <a:xfrm>
            <a:off x="9121275" y="1964764"/>
            <a:ext cx="3006070" cy="190879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DAD00"/>
                </a:solidFill>
                <a:effectLst/>
                <a:uLnTx/>
                <a:uFillTx/>
                <a:latin typeface="Prometo" panose="020B0604030203060203" pitchFamily="34" charset="0"/>
              </a:rPr>
              <a:t>Add your sample data</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DAD00"/>
              </a:solidFill>
              <a:effectLst/>
              <a:uLnTx/>
              <a:uFillTx/>
              <a:latin typeface="Prometo" panose="020B060403020306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DAD00"/>
                </a:solidFill>
                <a:effectLst/>
                <a:uLnTx/>
                <a:uFillTx/>
                <a:latin typeface="Prometo" panose="020B0604030203060203" pitchFamily="34" charset="0"/>
              </a:rPr>
              <a:t>Train the model</a:t>
            </a:r>
          </a:p>
        </p:txBody>
      </p:sp>
      <p:sp>
        <p:nvSpPr>
          <p:cNvPr id="6" name="Title 4">
            <a:extLst>
              <a:ext uri="{FF2B5EF4-FFF2-40B4-BE49-F238E27FC236}">
                <a16:creationId xmlns:a16="http://schemas.microsoft.com/office/drawing/2014/main" id="{F12FA44E-5146-44B4-86D1-6CCCEB03B298}"/>
              </a:ext>
            </a:extLst>
          </p:cNvPr>
          <p:cNvSpPr txBox="1">
            <a:spLocks/>
          </p:cNvSpPr>
          <p:nvPr/>
        </p:nvSpPr>
        <p:spPr>
          <a:xfrm>
            <a:off x="1" y="324654"/>
            <a:ext cx="6613236"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FDAD00"/>
                </a:solidFill>
                <a:effectLst/>
                <a:uLnTx/>
                <a:uFillTx/>
                <a:latin typeface="Segoe UI"/>
                <a:ea typeface="+mn-ea"/>
                <a:cs typeface="Segoe UI" pitchFamily="34" charset="0"/>
              </a:rPr>
              <a:t>Using Custom Cognitive Services</a:t>
            </a:r>
            <a:endParaRPr kumimoji="0" lang="en-US" sz="3600" b="0" i="0" u="none" strike="noStrike" kern="1200" cap="none" spc="-100" normalizeH="0" baseline="0" noProof="0" dirty="0">
              <a:ln w="3175">
                <a:noFill/>
              </a:ln>
              <a:solidFill>
                <a:srgbClr val="FDAD00"/>
              </a:solidFill>
              <a:effectLst/>
              <a:uLnTx/>
              <a:uFillTx/>
              <a:latin typeface="Segoe UI"/>
              <a:ea typeface="+mn-ea"/>
              <a:cs typeface="Segoe UI" pitchFamily="34" charset="0"/>
            </a:endParaRPr>
          </a:p>
        </p:txBody>
      </p:sp>
      <p:pic>
        <p:nvPicPr>
          <p:cNvPr id="7" name="Picture 6">
            <a:extLst>
              <a:ext uri="{FF2B5EF4-FFF2-40B4-BE49-F238E27FC236}">
                <a16:creationId xmlns:a16="http://schemas.microsoft.com/office/drawing/2014/main" id="{4AC8351F-64CB-4B19-811F-C93FAC865F33}"/>
              </a:ext>
            </a:extLst>
          </p:cNvPr>
          <p:cNvPicPr>
            <a:picLocks noChangeAspect="1"/>
          </p:cNvPicPr>
          <p:nvPr/>
        </p:nvPicPr>
        <p:blipFill>
          <a:blip r:embed="rId2"/>
          <a:stretch>
            <a:fillRect/>
          </a:stretch>
        </p:blipFill>
        <p:spPr>
          <a:xfrm>
            <a:off x="345999" y="1180862"/>
            <a:ext cx="8548619" cy="5312979"/>
          </a:xfrm>
          <a:prstGeom prst="rect">
            <a:avLst/>
          </a:prstGeom>
        </p:spPr>
      </p:pic>
    </p:spTree>
    <p:extLst>
      <p:ext uri="{BB962C8B-B14F-4D97-AF65-F5344CB8AC3E}">
        <p14:creationId xmlns:p14="http://schemas.microsoft.com/office/powerpoint/2010/main" val="30009114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F3BC2-42DC-4F76-A9A3-7FD5BF8E682D}"/>
              </a:ext>
            </a:extLst>
          </p:cNvPr>
          <p:cNvPicPr>
            <a:picLocks noChangeAspect="1"/>
          </p:cNvPicPr>
          <p:nvPr/>
        </p:nvPicPr>
        <p:blipFill>
          <a:blip r:embed="rId2"/>
          <a:stretch>
            <a:fillRect/>
          </a:stretch>
        </p:blipFill>
        <p:spPr>
          <a:xfrm>
            <a:off x="328729" y="1264518"/>
            <a:ext cx="9480167" cy="3437465"/>
          </a:xfrm>
          <a:prstGeom prst="rect">
            <a:avLst/>
          </a:prstGeom>
        </p:spPr>
      </p:pic>
      <p:pic>
        <p:nvPicPr>
          <p:cNvPr id="3" name="Picture 2">
            <a:extLst>
              <a:ext uri="{FF2B5EF4-FFF2-40B4-BE49-F238E27FC236}">
                <a16:creationId xmlns:a16="http://schemas.microsoft.com/office/drawing/2014/main" id="{5C1E639D-0F9F-417E-8FBD-D6891591525F}"/>
              </a:ext>
            </a:extLst>
          </p:cNvPr>
          <p:cNvPicPr>
            <a:picLocks noChangeAspect="1"/>
          </p:cNvPicPr>
          <p:nvPr/>
        </p:nvPicPr>
        <p:blipFill>
          <a:blip r:embed="rId3"/>
          <a:stretch>
            <a:fillRect/>
          </a:stretch>
        </p:blipFill>
        <p:spPr>
          <a:xfrm>
            <a:off x="5599590" y="1803096"/>
            <a:ext cx="6061963" cy="4668982"/>
          </a:xfrm>
          <a:prstGeom prst="rect">
            <a:avLst/>
          </a:prstGeom>
        </p:spPr>
      </p:pic>
      <p:sp>
        <p:nvSpPr>
          <p:cNvPr id="4" name="Title 4">
            <a:extLst>
              <a:ext uri="{FF2B5EF4-FFF2-40B4-BE49-F238E27FC236}">
                <a16:creationId xmlns:a16="http://schemas.microsoft.com/office/drawing/2014/main" id="{EAB676DB-B8FF-44B7-8C31-26A343DBB224}"/>
              </a:ext>
            </a:extLst>
          </p:cNvPr>
          <p:cNvSpPr txBox="1">
            <a:spLocks/>
          </p:cNvSpPr>
          <p:nvPr/>
        </p:nvSpPr>
        <p:spPr>
          <a:xfrm>
            <a:off x="0" y="324654"/>
            <a:ext cx="7166343" cy="635821"/>
          </a:xfrm>
          <a:prstGeom prst="rect">
            <a:avLst/>
          </a:prstGeom>
          <a:solidFill>
            <a:srgbClr val="5E7415"/>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DAD00"/>
                </a:solidFill>
                <a:effectLst/>
                <a:uLnTx/>
                <a:uFillTx/>
                <a:latin typeface="Prometo" panose="020B0604030203060203" pitchFamily="34" charset="0"/>
              </a:rPr>
              <a:t>Using Custom Cognitive Services</a:t>
            </a:r>
          </a:p>
        </p:txBody>
      </p:sp>
      <p:sp>
        <p:nvSpPr>
          <p:cNvPr id="5" name="Text Placeholder 5">
            <a:extLst>
              <a:ext uri="{FF2B5EF4-FFF2-40B4-BE49-F238E27FC236}">
                <a16:creationId xmlns:a16="http://schemas.microsoft.com/office/drawing/2014/main" id="{D6533963-63A7-4502-BC3C-960EE0F94A75}"/>
              </a:ext>
            </a:extLst>
          </p:cNvPr>
          <p:cNvSpPr txBox="1">
            <a:spLocks/>
          </p:cNvSpPr>
          <p:nvPr/>
        </p:nvSpPr>
        <p:spPr>
          <a:xfrm>
            <a:off x="455032" y="5006026"/>
            <a:ext cx="4720283" cy="151426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FDAD00"/>
                </a:solidFill>
                <a:effectLst/>
                <a:uLnTx/>
                <a:uFillTx/>
                <a:latin typeface="Prometo" panose="020B0604030203060203" pitchFamily="34" charset="0"/>
              </a:rPr>
              <a:t>Verify the result of your trained model until you are satisficed</a:t>
            </a:r>
          </a:p>
        </p:txBody>
      </p:sp>
    </p:spTree>
    <p:extLst>
      <p:ext uri="{BB962C8B-B14F-4D97-AF65-F5344CB8AC3E}">
        <p14:creationId xmlns:p14="http://schemas.microsoft.com/office/powerpoint/2010/main" val="315110116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0BE05-179D-4887-8DF6-79E8D6C5C8CE}"/>
              </a:ext>
            </a:extLst>
          </p:cNvPr>
          <p:cNvPicPr>
            <a:picLocks noChangeAspect="1"/>
          </p:cNvPicPr>
          <p:nvPr/>
        </p:nvPicPr>
        <p:blipFill>
          <a:blip r:embed="rId3"/>
          <a:stretch>
            <a:fillRect/>
          </a:stretch>
        </p:blipFill>
        <p:spPr>
          <a:xfrm>
            <a:off x="-118960" y="2318530"/>
            <a:ext cx="8018339" cy="5792934"/>
          </a:xfrm>
          <a:prstGeom prst="rect">
            <a:avLst/>
          </a:prstGeom>
        </p:spPr>
      </p:pic>
      <p:sp>
        <p:nvSpPr>
          <p:cNvPr id="3" name="Title 2">
            <a:extLst>
              <a:ext uri="{FF2B5EF4-FFF2-40B4-BE49-F238E27FC236}">
                <a16:creationId xmlns:a16="http://schemas.microsoft.com/office/drawing/2014/main" id="{D78332A3-D4DC-4201-BCC3-18EC6BF4816A}"/>
              </a:ext>
            </a:extLst>
          </p:cNvPr>
          <p:cNvSpPr txBox="1">
            <a:spLocks/>
          </p:cNvSpPr>
          <p:nvPr/>
        </p:nvSpPr>
        <p:spPr>
          <a:xfrm>
            <a:off x="1" y="236538"/>
            <a:ext cx="7730835"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DAD00"/>
                </a:solidFill>
              </a:rPr>
              <a:t>A note on the computational power</a:t>
            </a:r>
            <a:endParaRPr lang="en-US" sz="4000" dirty="0">
              <a:solidFill>
                <a:srgbClr val="FDAD00"/>
              </a:solidFill>
              <a:latin typeface="+mn-lt"/>
            </a:endParaRPr>
          </a:p>
        </p:txBody>
      </p:sp>
      <p:sp>
        <p:nvSpPr>
          <p:cNvPr id="11" name="Rectangle 10">
            <a:extLst>
              <a:ext uri="{FF2B5EF4-FFF2-40B4-BE49-F238E27FC236}">
                <a16:creationId xmlns:a16="http://schemas.microsoft.com/office/drawing/2014/main" id="{C870741D-CAB2-4F6B-96F2-9E1F083F3F22}"/>
              </a:ext>
            </a:extLst>
          </p:cNvPr>
          <p:cNvSpPr/>
          <p:nvPr/>
        </p:nvSpPr>
        <p:spPr>
          <a:xfrm>
            <a:off x="522982" y="4717164"/>
            <a:ext cx="11070920" cy="2062103"/>
          </a:xfrm>
          <a:prstGeom prst="rect">
            <a:avLst/>
          </a:prstGeom>
        </p:spPr>
        <p:txBody>
          <a:bodyPr wrap="square">
            <a:spAutoFit/>
          </a:bodyPr>
          <a:lstStyle/>
          <a:p>
            <a:r>
              <a:rPr lang="en-US" b="1" dirty="0">
                <a:solidFill>
                  <a:srgbClr val="EBF7C4"/>
                </a:solidFill>
              </a:rPr>
              <a:t>1995</a:t>
            </a:r>
            <a:r>
              <a:rPr lang="en-US" dirty="0">
                <a:solidFill>
                  <a:srgbClr val="EBF7C4"/>
                </a:solidFill>
              </a:rPr>
              <a:t>: 5M transistors on a chip</a:t>
            </a:r>
          </a:p>
          <a:p>
            <a:endParaRPr lang="en-US" sz="500" b="1" dirty="0">
              <a:solidFill>
                <a:srgbClr val="EBF7C4"/>
              </a:solidFill>
            </a:endParaRPr>
          </a:p>
          <a:p>
            <a:r>
              <a:rPr lang="en-US" b="1" dirty="0">
                <a:solidFill>
                  <a:srgbClr val="EBF7C4"/>
                </a:solidFill>
              </a:rPr>
              <a:t>2005</a:t>
            </a:r>
            <a:r>
              <a:rPr lang="en-US" dirty="0">
                <a:solidFill>
                  <a:srgbClr val="EBF7C4"/>
                </a:solidFill>
              </a:rPr>
              <a:t>: 160M transistors on a single chip</a:t>
            </a:r>
          </a:p>
          <a:p>
            <a:endParaRPr lang="en-US" sz="500" b="1" dirty="0">
              <a:solidFill>
                <a:srgbClr val="EBF7C4"/>
              </a:solidFill>
            </a:endParaRPr>
          </a:p>
          <a:p>
            <a:r>
              <a:rPr lang="en-US" b="1" dirty="0">
                <a:solidFill>
                  <a:srgbClr val="EBF7C4"/>
                </a:solidFill>
              </a:rPr>
              <a:t>2010</a:t>
            </a:r>
            <a:r>
              <a:rPr lang="en-US" dirty="0">
                <a:solidFill>
                  <a:srgbClr val="EBF7C4"/>
                </a:solidFill>
              </a:rPr>
              <a:t>: 1 Billion transistor</a:t>
            </a:r>
          </a:p>
          <a:p>
            <a:endParaRPr lang="en-US" sz="500" b="1" dirty="0">
              <a:solidFill>
                <a:srgbClr val="EBF7C4"/>
              </a:solidFill>
            </a:endParaRPr>
          </a:p>
          <a:p>
            <a:r>
              <a:rPr lang="en-US" b="1" dirty="0">
                <a:solidFill>
                  <a:srgbClr val="EBF7C4"/>
                </a:solidFill>
              </a:rPr>
              <a:t>2015</a:t>
            </a:r>
            <a:r>
              <a:rPr lang="en-US" dirty="0">
                <a:solidFill>
                  <a:srgbClr val="EBF7C4"/>
                </a:solidFill>
              </a:rPr>
              <a:t>: 7.6 Billions transistors on a chip</a:t>
            </a:r>
          </a:p>
          <a:p>
            <a:endParaRPr lang="en-US" sz="500" b="1" dirty="0">
              <a:solidFill>
                <a:srgbClr val="EBF7C4"/>
              </a:solidFill>
            </a:endParaRPr>
          </a:p>
          <a:p>
            <a:r>
              <a:rPr lang="en-US" b="1" dirty="0">
                <a:solidFill>
                  <a:srgbClr val="EBF7C4"/>
                </a:solidFill>
              </a:rPr>
              <a:t>2017</a:t>
            </a:r>
            <a:r>
              <a:rPr lang="en-US" dirty="0">
                <a:solidFill>
                  <a:srgbClr val="EBF7C4"/>
                </a:solidFill>
              </a:rPr>
              <a:t>: 15.2 Billions transistors on a chip</a:t>
            </a:r>
          </a:p>
          <a:p>
            <a:endParaRPr lang="en-US" dirty="0">
              <a:solidFill>
                <a:srgbClr val="EBF7C4"/>
              </a:solidFill>
            </a:endParaRPr>
          </a:p>
        </p:txBody>
      </p:sp>
      <p:graphicFrame>
        <p:nvGraphicFramePr>
          <p:cNvPr id="6" name="Chart 5">
            <a:extLst>
              <a:ext uri="{FF2B5EF4-FFF2-40B4-BE49-F238E27FC236}">
                <a16:creationId xmlns:a16="http://schemas.microsoft.com/office/drawing/2014/main" id="{D70A7FB0-1992-4650-B89B-1703CF349C73}"/>
              </a:ext>
            </a:extLst>
          </p:cNvPr>
          <p:cNvGraphicFramePr>
            <a:graphicFrameLocks/>
          </p:cNvGraphicFramePr>
          <p:nvPr>
            <p:extLst>
              <p:ext uri="{D42A27DB-BD31-4B8C-83A1-F6EECF244321}">
                <p14:modId xmlns:p14="http://schemas.microsoft.com/office/powerpoint/2010/main" val="2495239905"/>
              </p:ext>
            </p:extLst>
          </p:nvPr>
        </p:nvGraphicFramePr>
        <p:xfrm>
          <a:off x="68303" y="443613"/>
          <a:ext cx="11945418" cy="63356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8795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chart seriesIdx="0" categoryIdx="0" bldStep="ptInSeries"/>
                                            </p:graphicEl>
                                          </p:spTgt>
                                        </p:tgtEl>
                                        <p:attrNameLst>
                                          <p:attrName>style.visibility</p:attrName>
                                        </p:attrNameLst>
                                      </p:cBhvr>
                                      <p:to>
                                        <p:strVal val="visible"/>
                                      </p:to>
                                    </p:set>
                                    <p:anim calcmode="lin" valueType="num">
                                      <p:cBhvr additive="base">
                                        <p:cTn id="7" dur="500" fill="hold"/>
                                        <p:tgtEl>
                                          <p:spTgt spid="6">
                                            <p:graphicEl>
                                              <a:chart seriesIdx="0" categoryIdx="0" bldStep="ptInSeries"/>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chart seriesIdx="0" categoryIdx="0"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chart seriesIdx="0" categoryIdx="1" bldStep="ptInSeries"/>
                                            </p:graphicEl>
                                          </p:spTgt>
                                        </p:tgtEl>
                                        <p:attrNameLst>
                                          <p:attrName>style.visibility</p:attrName>
                                        </p:attrNameLst>
                                      </p:cBhvr>
                                      <p:to>
                                        <p:strVal val="visible"/>
                                      </p:to>
                                    </p:set>
                                    <p:anim calcmode="lin" valueType="num">
                                      <p:cBhvr additive="base">
                                        <p:cTn id="13" dur="500" fill="hold"/>
                                        <p:tgtEl>
                                          <p:spTgt spid="6">
                                            <p:graphicEl>
                                              <a:chart seriesIdx="0" categoryIdx="1" bldStep="ptInSeries"/>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chart seriesIdx="0" categoryIdx="1"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chart seriesIdx="0" categoryIdx="2" bldStep="ptInSeries"/>
                                            </p:graphicEl>
                                          </p:spTgt>
                                        </p:tgtEl>
                                        <p:attrNameLst>
                                          <p:attrName>style.visibility</p:attrName>
                                        </p:attrNameLst>
                                      </p:cBhvr>
                                      <p:to>
                                        <p:strVal val="visible"/>
                                      </p:to>
                                    </p:set>
                                    <p:anim calcmode="lin" valueType="num">
                                      <p:cBhvr additive="base">
                                        <p:cTn id="19" dur="500" fill="hold"/>
                                        <p:tgtEl>
                                          <p:spTgt spid="6">
                                            <p:graphicEl>
                                              <a:chart seriesIdx="0" categoryIdx="2" bldStep="ptInSeries"/>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chart seriesIdx="0" categoryIdx="2"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chart seriesIdx="0" categoryIdx="3" bldStep="ptInSeries"/>
                                            </p:graphicEl>
                                          </p:spTgt>
                                        </p:tgtEl>
                                        <p:attrNameLst>
                                          <p:attrName>style.visibility</p:attrName>
                                        </p:attrNameLst>
                                      </p:cBhvr>
                                      <p:to>
                                        <p:strVal val="visible"/>
                                      </p:to>
                                    </p:set>
                                    <p:anim calcmode="lin" valueType="num">
                                      <p:cBhvr additive="base">
                                        <p:cTn id="25" dur="500" fill="hold"/>
                                        <p:tgtEl>
                                          <p:spTgt spid="6">
                                            <p:graphicEl>
                                              <a:chart seriesIdx="0" categoryIdx="3" bldStep="ptInSeries"/>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chart seriesIdx="0" categoryIdx="3" bldStep="ptInSeries"/>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chart seriesIdx="0" categoryIdx="4" bldStep="ptInSeries"/>
                                            </p:graphicEl>
                                          </p:spTgt>
                                        </p:tgtEl>
                                        <p:attrNameLst>
                                          <p:attrName>style.visibility</p:attrName>
                                        </p:attrNameLst>
                                      </p:cBhvr>
                                      <p:to>
                                        <p:strVal val="visible"/>
                                      </p:to>
                                    </p:set>
                                    <p:anim calcmode="lin" valueType="num">
                                      <p:cBhvr additive="base">
                                        <p:cTn id="31" dur="500" fill="hold"/>
                                        <p:tgtEl>
                                          <p:spTgt spid="6">
                                            <p:graphicEl>
                                              <a:chart seriesIdx="0" categoryIdx="4" bldStep="ptInSeries"/>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chart seriesIdx="0" categoryIdx="4" bldStep="ptInSeries"/>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El" animBg="0"/>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C4027-428B-4A8B-A9A7-C39C00A161A1}"/>
              </a:ext>
            </a:extLst>
          </p:cNvPr>
          <p:cNvPicPr>
            <a:picLocks noChangeAspect="1"/>
          </p:cNvPicPr>
          <p:nvPr/>
        </p:nvPicPr>
        <p:blipFill>
          <a:blip r:embed="rId2"/>
          <a:stretch>
            <a:fillRect/>
          </a:stretch>
        </p:blipFill>
        <p:spPr>
          <a:xfrm>
            <a:off x="314768" y="1135580"/>
            <a:ext cx="8471014" cy="1718609"/>
          </a:xfrm>
          <a:prstGeom prst="rect">
            <a:avLst/>
          </a:prstGeom>
        </p:spPr>
      </p:pic>
      <p:pic>
        <p:nvPicPr>
          <p:cNvPr id="3" name="Picture 2">
            <a:extLst>
              <a:ext uri="{FF2B5EF4-FFF2-40B4-BE49-F238E27FC236}">
                <a16:creationId xmlns:a16="http://schemas.microsoft.com/office/drawing/2014/main" id="{4A84F0C9-52F8-4B05-8E15-6976F0359B32}"/>
              </a:ext>
            </a:extLst>
          </p:cNvPr>
          <p:cNvPicPr>
            <a:picLocks noChangeAspect="1"/>
          </p:cNvPicPr>
          <p:nvPr/>
        </p:nvPicPr>
        <p:blipFill>
          <a:blip r:embed="rId3"/>
          <a:stretch>
            <a:fillRect/>
          </a:stretch>
        </p:blipFill>
        <p:spPr>
          <a:xfrm>
            <a:off x="314768" y="3230377"/>
            <a:ext cx="9175421" cy="3005097"/>
          </a:xfrm>
          <a:prstGeom prst="rect">
            <a:avLst/>
          </a:prstGeom>
        </p:spPr>
      </p:pic>
      <p:sp>
        <p:nvSpPr>
          <p:cNvPr id="4" name="Title 4">
            <a:extLst>
              <a:ext uri="{FF2B5EF4-FFF2-40B4-BE49-F238E27FC236}">
                <a16:creationId xmlns:a16="http://schemas.microsoft.com/office/drawing/2014/main" id="{87BD89CA-A4E5-4CB2-A689-D62EB0B8B5A0}"/>
              </a:ext>
            </a:extLst>
          </p:cNvPr>
          <p:cNvSpPr txBox="1">
            <a:spLocks/>
          </p:cNvSpPr>
          <p:nvPr/>
        </p:nvSpPr>
        <p:spPr>
          <a:xfrm>
            <a:off x="0" y="324654"/>
            <a:ext cx="7237227"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w="3175">
                  <a:noFill/>
                </a:ln>
                <a:solidFill>
                  <a:srgbClr val="FDAD00"/>
                </a:solidFill>
                <a:effectLst/>
                <a:uLnTx/>
                <a:uFillTx/>
                <a:latin typeface="Prometo" panose="020B0604030203060203" pitchFamily="34" charset="0"/>
              </a:rPr>
              <a:t>Using Custom Cognitive Services</a:t>
            </a:r>
            <a:endParaRPr kumimoji="0" lang="en-US" sz="3600" b="0" i="0" u="none" strike="noStrike" kern="1200" cap="none" spc="-100" normalizeH="0" baseline="0" noProof="0" dirty="0">
              <a:ln w="3175">
                <a:noFill/>
              </a:ln>
              <a:solidFill>
                <a:srgbClr val="FDAD00"/>
              </a:solidFill>
              <a:effectLst/>
              <a:uLnTx/>
              <a:uFillTx/>
              <a:latin typeface="Prometo" panose="020B0604030203060203" pitchFamily="34" charset="0"/>
            </a:endParaRPr>
          </a:p>
        </p:txBody>
      </p:sp>
      <p:sp>
        <p:nvSpPr>
          <p:cNvPr id="5" name="Text Placeholder 5">
            <a:extLst>
              <a:ext uri="{FF2B5EF4-FFF2-40B4-BE49-F238E27FC236}">
                <a16:creationId xmlns:a16="http://schemas.microsoft.com/office/drawing/2014/main" id="{00E24B7A-FEA0-4086-BF3E-CDF3172F813A}"/>
              </a:ext>
            </a:extLst>
          </p:cNvPr>
          <p:cNvSpPr txBox="1">
            <a:spLocks/>
          </p:cNvSpPr>
          <p:nvPr/>
        </p:nvSpPr>
        <p:spPr>
          <a:xfrm>
            <a:off x="9247695" y="1040776"/>
            <a:ext cx="2629537" cy="173586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DAD00"/>
                </a:solidFill>
                <a:effectLst/>
                <a:uLnTx/>
                <a:uFillTx/>
                <a:latin typeface="Prometo" panose="020B0604030203060203" pitchFamily="34" charset="0"/>
              </a:rPr>
              <a:t>Import the model in your project and load it</a:t>
            </a:r>
          </a:p>
        </p:txBody>
      </p:sp>
      <p:sp>
        <p:nvSpPr>
          <p:cNvPr id="6" name="Text Placeholder 5">
            <a:extLst>
              <a:ext uri="{FF2B5EF4-FFF2-40B4-BE49-F238E27FC236}">
                <a16:creationId xmlns:a16="http://schemas.microsoft.com/office/drawing/2014/main" id="{609FFD81-F3C2-4FB1-A5C9-A955C1521B29}"/>
              </a:ext>
            </a:extLst>
          </p:cNvPr>
          <p:cNvSpPr txBox="1">
            <a:spLocks/>
          </p:cNvSpPr>
          <p:nvPr/>
        </p:nvSpPr>
        <p:spPr>
          <a:xfrm>
            <a:off x="9647304" y="3230377"/>
            <a:ext cx="2629537" cy="134806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DAD00"/>
                </a:solidFill>
                <a:effectLst/>
                <a:uLnTx/>
                <a:uFillTx/>
                <a:latin typeface="Prometo" panose="020B0604030203060203" pitchFamily="34" charset="0"/>
              </a:rPr>
              <a:t>Evaluate against your data</a:t>
            </a:r>
          </a:p>
        </p:txBody>
      </p:sp>
    </p:spTree>
    <p:extLst>
      <p:ext uri="{BB962C8B-B14F-4D97-AF65-F5344CB8AC3E}">
        <p14:creationId xmlns:p14="http://schemas.microsoft.com/office/powerpoint/2010/main" val="1067068431"/>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2CDB553F-56BB-4E53-8071-F64AABD6B716}"/>
              </a:ext>
            </a:extLst>
          </p:cNvPr>
          <p:cNvSpPr txBox="1">
            <a:spLocks/>
          </p:cNvSpPr>
          <p:nvPr/>
        </p:nvSpPr>
        <p:spPr>
          <a:xfrm>
            <a:off x="358233" y="1574806"/>
            <a:ext cx="5826762" cy="4509928"/>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367" rtl="0" eaLnBrk="1" fontAlgn="auto" latinLnBrk="0" hangingPunct="1">
              <a:lnSpc>
                <a:spcPct val="134000"/>
              </a:lnSpc>
              <a:spcBef>
                <a:spcPct val="20000"/>
              </a:spcBef>
              <a:spcAft>
                <a:spcPts val="0"/>
              </a:spcAft>
              <a:buClrTx/>
              <a:buSzPct val="90000"/>
              <a:buFont typeface="+mj-lt"/>
              <a:buAutoNum type="arabicPeriod"/>
              <a:tabLst/>
              <a:defRPr/>
            </a:pPr>
            <a:r>
              <a:rPr kumimoji="0" lang="en-US" sz="2000" b="0" i="0" u="none" strike="noStrike" kern="0" cap="none" spc="0" normalizeH="0" baseline="0" noProof="0" dirty="0">
                <a:ln>
                  <a:noFill/>
                </a:ln>
                <a:solidFill>
                  <a:srgbClr val="FDAD00"/>
                </a:solidFill>
                <a:effectLst/>
                <a:uLnTx/>
                <a:uFillTx/>
                <a:latin typeface="Prometo" panose="020B0604030203060203" pitchFamily="34" charset="0"/>
              </a:rPr>
              <a:t>Developers can focus on their data and their scenarios, using Windows ML for model evaluation</a:t>
            </a:r>
          </a:p>
          <a:p>
            <a:pPr marL="457200" marR="0" lvl="0" indent="-457200" algn="l" defTabSz="914367" rtl="0" eaLnBrk="1" fontAlgn="auto" latinLnBrk="0" hangingPunct="1">
              <a:lnSpc>
                <a:spcPct val="134000"/>
              </a:lnSpc>
              <a:spcBef>
                <a:spcPct val="20000"/>
              </a:spcBef>
              <a:spcAft>
                <a:spcPts val="0"/>
              </a:spcAft>
              <a:buClrTx/>
              <a:buSzPct val="90000"/>
              <a:buFont typeface="+mj-lt"/>
              <a:buAutoNum type="arabicPeriod"/>
              <a:tabLst/>
              <a:defRPr/>
            </a:pPr>
            <a:endParaRPr kumimoji="0" lang="en-US" sz="1000" b="0" i="0" u="none" strike="noStrike" kern="0" cap="none" spc="0" normalizeH="0" baseline="0" noProof="0" dirty="0">
              <a:ln>
                <a:noFill/>
              </a:ln>
              <a:solidFill>
                <a:srgbClr val="FDAD00"/>
              </a:solidFill>
              <a:effectLst/>
              <a:uLnTx/>
              <a:uFillTx/>
              <a:latin typeface="Prometo" panose="020B0604030203060203" pitchFamily="34" charset="0"/>
            </a:endParaRPr>
          </a:p>
          <a:p>
            <a:pPr marL="457200" marR="0" lvl="0" indent="-457200" algn="l" defTabSz="914367" rtl="0" eaLnBrk="1" fontAlgn="auto" latinLnBrk="0" hangingPunct="1">
              <a:lnSpc>
                <a:spcPct val="134000"/>
              </a:lnSpc>
              <a:spcBef>
                <a:spcPct val="20000"/>
              </a:spcBef>
              <a:spcAft>
                <a:spcPts val="0"/>
              </a:spcAft>
              <a:buClrTx/>
              <a:buSzPct val="90000"/>
              <a:buFont typeface="+mj-lt"/>
              <a:buAutoNum type="arabicPeriod"/>
              <a:tabLst/>
              <a:defRPr/>
            </a:pPr>
            <a:r>
              <a:rPr kumimoji="0" lang="en-US" sz="2000" b="0" i="0" u="none" strike="noStrike" kern="0" cap="none" spc="0" normalizeH="0" baseline="0" noProof="0" dirty="0">
                <a:ln>
                  <a:noFill/>
                </a:ln>
                <a:solidFill>
                  <a:srgbClr val="FDAD00"/>
                </a:solidFill>
                <a:effectLst/>
                <a:uLnTx/>
                <a:uFillTx/>
                <a:latin typeface="Prometo" panose="020B0604030203060203" pitchFamily="34" charset="0"/>
              </a:rPr>
              <a:t>Enables using ML models trained with a diverse set of toolkits</a:t>
            </a:r>
          </a:p>
          <a:p>
            <a:pPr marL="457200" marR="0" lvl="0" indent="-457200" algn="l" defTabSz="914367" rtl="0" eaLnBrk="1" fontAlgn="auto" latinLnBrk="0" hangingPunct="1">
              <a:lnSpc>
                <a:spcPct val="134000"/>
              </a:lnSpc>
              <a:spcBef>
                <a:spcPct val="20000"/>
              </a:spcBef>
              <a:spcAft>
                <a:spcPts val="0"/>
              </a:spcAft>
              <a:buClrTx/>
              <a:buSzPct val="90000"/>
              <a:buFont typeface="+mj-lt"/>
              <a:buAutoNum type="arabicPeriod"/>
              <a:tabLst/>
              <a:defRPr/>
            </a:pPr>
            <a:endParaRPr kumimoji="0" lang="en-US" sz="1000" b="0" i="0" u="none" strike="noStrike" kern="0" cap="none" spc="0" normalizeH="0" baseline="0" noProof="0" dirty="0">
              <a:ln>
                <a:noFill/>
              </a:ln>
              <a:solidFill>
                <a:srgbClr val="FDAD00"/>
              </a:solidFill>
              <a:effectLst/>
              <a:uLnTx/>
              <a:uFillTx/>
              <a:latin typeface="Prometo" panose="020B0604030203060203" pitchFamily="34" charset="0"/>
            </a:endParaRPr>
          </a:p>
          <a:p>
            <a:pPr marL="457200" marR="0" lvl="0" indent="-457200" algn="l" defTabSz="914367" rtl="0" eaLnBrk="1" fontAlgn="auto" latinLnBrk="0" hangingPunct="1">
              <a:lnSpc>
                <a:spcPct val="134000"/>
              </a:lnSpc>
              <a:spcBef>
                <a:spcPct val="20000"/>
              </a:spcBef>
              <a:spcAft>
                <a:spcPts val="0"/>
              </a:spcAft>
              <a:buClrTx/>
              <a:buSzPct val="90000"/>
              <a:buFont typeface="+mj-lt"/>
              <a:buAutoNum type="arabicPeriod"/>
              <a:tabLst/>
              <a:defRPr/>
            </a:pPr>
            <a:r>
              <a:rPr kumimoji="0" lang="en-US" sz="2000" b="0" i="0" u="none" strike="noStrike" kern="0" cap="none" spc="0" normalizeH="0" baseline="0" noProof="0" dirty="0">
                <a:ln>
                  <a:noFill/>
                </a:ln>
                <a:solidFill>
                  <a:srgbClr val="FDAD00"/>
                </a:solidFill>
                <a:effectLst/>
                <a:uLnTx/>
                <a:uFillTx/>
                <a:latin typeface="Prometo" panose="020B0604030203060203" pitchFamily="34" charset="0"/>
              </a:rPr>
              <a:t>Hardware acceleration gets fast evaluation results across the diversity of the entire Windows device ecosystem.</a:t>
            </a:r>
          </a:p>
        </p:txBody>
      </p:sp>
      <p:sp>
        <p:nvSpPr>
          <p:cNvPr id="3" name="Title 1">
            <a:extLst>
              <a:ext uri="{FF2B5EF4-FFF2-40B4-BE49-F238E27FC236}">
                <a16:creationId xmlns:a16="http://schemas.microsoft.com/office/drawing/2014/main" id="{7CDC4220-60A7-46D1-9E20-95608E606593}"/>
              </a:ext>
            </a:extLst>
          </p:cNvPr>
          <p:cNvSpPr txBox="1">
            <a:spLocks/>
          </p:cNvSpPr>
          <p:nvPr/>
        </p:nvSpPr>
        <p:spPr>
          <a:xfrm>
            <a:off x="0" y="324654"/>
            <a:ext cx="7813964"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rPr>
              <a:t>Windows ML solves three problems for you</a:t>
            </a:r>
          </a:p>
        </p:txBody>
      </p:sp>
      <p:grpSp>
        <p:nvGrpSpPr>
          <p:cNvPr id="4" name="Group 3">
            <a:extLst>
              <a:ext uri="{FF2B5EF4-FFF2-40B4-BE49-F238E27FC236}">
                <a16:creationId xmlns:a16="http://schemas.microsoft.com/office/drawing/2014/main" id="{C2A925AB-702D-421B-B899-381924BD7FB4}"/>
              </a:ext>
            </a:extLst>
          </p:cNvPr>
          <p:cNvGrpSpPr/>
          <p:nvPr/>
        </p:nvGrpSpPr>
        <p:grpSpPr>
          <a:xfrm>
            <a:off x="7040879" y="1574806"/>
            <a:ext cx="4284476" cy="4252858"/>
            <a:chOff x="3360590" y="279926"/>
            <a:chExt cx="4678345" cy="5953858"/>
          </a:xfrm>
        </p:grpSpPr>
        <p:grpSp>
          <p:nvGrpSpPr>
            <p:cNvPr id="5" name="Group 4">
              <a:extLst>
                <a:ext uri="{FF2B5EF4-FFF2-40B4-BE49-F238E27FC236}">
                  <a16:creationId xmlns:a16="http://schemas.microsoft.com/office/drawing/2014/main" id="{5136E6D2-3486-4096-93B1-F3F645461628}"/>
                </a:ext>
              </a:extLst>
            </p:cNvPr>
            <p:cNvGrpSpPr/>
            <p:nvPr/>
          </p:nvGrpSpPr>
          <p:grpSpPr>
            <a:xfrm>
              <a:off x="3360590" y="4039471"/>
              <a:ext cx="4676122" cy="2194313"/>
              <a:chOff x="3360590" y="4028433"/>
              <a:chExt cx="4676122" cy="2194313"/>
            </a:xfrm>
          </p:grpSpPr>
          <p:sp>
            <p:nvSpPr>
              <p:cNvPr id="14" name="Rectangle 13">
                <a:extLst>
                  <a:ext uri="{FF2B5EF4-FFF2-40B4-BE49-F238E27FC236}">
                    <a16:creationId xmlns:a16="http://schemas.microsoft.com/office/drawing/2014/main" id="{F18C680F-A253-4DF1-AE51-BC21A9119889}"/>
                  </a:ext>
                </a:extLst>
              </p:cNvPr>
              <p:cNvSpPr/>
              <p:nvPr/>
            </p:nvSpPr>
            <p:spPr>
              <a:xfrm>
                <a:off x="3360590" y="4802596"/>
                <a:ext cx="2268518" cy="645982"/>
              </a:xfrm>
              <a:prstGeom prst="rect">
                <a:avLst/>
              </a:prstGeom>
              <a:solidFill>
                <a:srgbClr val="BFBFBF"/>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15" name="Rectangle 14">
                <a:extLst>
                  <a:ext uri="{FF2B5EF4-FFF2-40B4-BE49-F238E27FC236}">
                    <a16:creationId xmlns:a16="http://schemas.microsoft.com/office/drawing/2014/main" id="{107E5669-7D95-4305-AE0A-5EFBF4DE0763}"/>
                  </a:ext>
                </a:extLst>
              </p:cNvPr>
              <p:cNvSpPr/>
              <p:nvPr/>
            </p:nvSpPr>
            <p:spPr>
              <a:xfrm>
                <a:off x="3360590" y="5576764"/>
                <a:ext cx="2278249" cy="645982"/>
              </a:xfrm>
              <a:prstGeom prst="rect">
                <a:avLst/>
              </a:prstGeom>
              <a:solidFill>
                <a:srgbClr val="BFBFBF"/>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16" name="Rectangle 15">
                <a:extLst>
                  <a:ext uri="{FF2B5EF4-FFF2-40B4-BE49-F238E27FC236}">
                    <a16:creationId xmlns:a16="http://schemas.microsoft.com/office/drawing/2014/main" id="{8FA469E0-48DB-49A5-95E7-EEE5BFD4B0D6}"/>
                  </a:ext>
                </a:extLst>
              </p:cNvPr>
              <p:cNvSpPr/>
              <p:nvPr/>
            </p:nvSpPr>
            <p:spPr>
              <a:xfrm>
                <a:off x="5762122" y="4800205"/>
                <a:ext cx="2272213" cy="645982"/>
              </a:xfrm>
              <a:prstGeom prst="rect">
                <a:avLst/>
              </a:prstGeom>
              <a:solidFill>
                <a:srgbClr val="BFBFBF"/>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17" name="Rectangle 16">
                <a:extLst>
                  <a:ext uri="{FF2B5EF4-FFF2-40B4-BE49-F238E27FC236}">
                    <a16:creationId xmlns:a16="http://schemas.microsoft.com/office/drawing/2014/main" id="{7C388E1D-A921-435A-A07D-26EF0B00D434}"/>
                  </a:ext>
                </a:extLst>
              </p:cNvPr>
              <p:cNvSpPr/>
              <p:nvPr/>
            </p:nvSpPr>
            <p:spPr>
              <a:xfrm>
                <a:off x="3360590" y="4028433"/>
                <a:ext cx="4676122" cy="645982"/>
              </a:xfrm>
              <a:prstGeom prst="rect">
                <a:avLst/>
              </a:prstGeom>
              <a:solidFill>
                <a:srgbClr val="F2F2F2"/>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6" name="Rectangle 5">
              <a:extLst>
                <a:ext uri="{FF2B5EF4-FFF2-40B4-BE49-F238E27FC236}">
                  <a16:creationId xmlns:a16="http://schemas.microsoft.com/office/drawing/2014/main" id="{59BC2E1E-AE6E-4516-B32E-17B1CDC0342E}"/>
                </a:ext>
              </a:extLst>
            </p:cNvPr>
            <p:cNvSpPr/>
            <p:nvPr/>
          </p:nvSpPr>
          <p:spPr>
            <a:xfrm>
              <a:off x="3360590" y="3265308"/>
              <a:ext cx="4676122" cy="645982"/>
            </a:xfrm>
            <a:prstGeom prst="rect">
              <a:avLst/>
            </a:prstGeom>
            <a:solidFill>
              <a:srgbClr val="3076BC"/>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7" name="Rectangle 6">
              <a:extLst>
                <a:ext uri="{FF2B5EF4-FFF2-40B4-BE49-F238E27FC236}">
                  <a16:creationId xmlns:a16="http://schemas.microsoft.com/office/drawing/2014/main" id="{D4BB23E3-8F0F-4065-919E-6FAE6A46E0BF}"/>
                </a:ext>
              </a:extLst>
            </p:cNvPr>
            <p:cNvSpPr/>
            <p:nvPr/>
          </p:nvSpPr>
          <p:spPr>
            <a:xfrm>
              <a:off x="3360590" y="1716982"/>
              <a:ext cx="4676121" cy="645982"/>
            </a:xfrm>
            <a:prstGeom prst="rect">
              <a:avLst/>
            </a:prstGeom>
            <a:solidFill>
              <a:srgbClr val="3076BC"/>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8" name="Rectangle 7">
              <a:extLst>
                <a:ext uri="{FF2B5EF4-FFF2-40B4-BE49-F238E27FC236}">
                  <a16:creationId xmlns:a16="http://schemas.microsoft.com/office/drawing/2014/main" id="{256EF570-EEB3-477B-9F81-4E15158F0E31}"/>
                </a:ext>
              </a:extLst>
            </p:cNvPr>
            <p:cNvSpPr/>
            <p:nvPr/>
          </p:nvSpPr>
          <p:spPr>
            <a:xfrm>
              <a:off x="5772820" y="998046"/>
              <a:ext cx="2266115" cy="584189"/>
            </a:xfrm>
            <a:prstGeom prst="rect">
              <a:avLst/>
            </a:prstGeom>
            <a:solidFill>
              <a:srgbClr val="3076BC"/>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9" name="Group 8">
              <a:extLst>
                <a:ext uri="{FF2B5EF4-FFF2-40B4-BE49-F238E27FC236}">
                  <a16:creationId xmlns:a16="http://schemas.microsoft.com/office/drawing/2014/main" id="{FE9DEC2A-DCA3-42B3-A810-B80A97F32D6D}"/>
                </a:ext>
              </a:extLst>
            </p:cNvPr>
            <p:cNvGrpSpPr/>
            <p:nvPr/>
          </p:nvGrpSpPr>
          <p:grpSpPr>
            <a:xfrm>
              <a:off x="3360590" y="279926"/>
              <a:ext cx="2271046" cy="1308875"/>
              <a:chOff x="2194233" y="1543706"/>
              <a:chExt cx="2277234" cy="691000"/>
            </a:xfrm>
            <a:solidFill>
              <a:srgbClr val="5C4B51"/>
            </a:solidFill>
          </p:grpSpPr>
          <p:sp>
            <p:nvSpPr>
              <p:cNvPr id="12" name="Rectangle 11">
                <a:extLst>
                  <a:ext uri="{FF2B5EF4-FFF2-40B4-BE49-F238E27FC236}">
                    <a16:creationId xmlns:a16="http://schemas.microsoft.com/office/drawing/2014/main" id="{6F0C730B-F94F-498A-8418-3C150FF0A9B5}"/>
                  </a:ext>
                </a:extLst>
              </p:cNvPr>
              <p:cNvSpPr/>
              <p:nvPr/>
            </p:nvSpPr>
            <p:spPr>
              <a:xfrm>
                <a:off x="2194233" y="1543706"/>
                <a:ext cx="2277234" cy="691000"/>
              </a:xfrm>
              <a:prstGeom prst="rect">
                <a:avLst/>
              </a:prstGeom>
              <a:solidFill>
                <a:srgbClr val="163555"/>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F84A710-9085-49E7-9570-2A9AE79B79E9}"/>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10" name="Rectangle 9">
              <a:extLst>
                <a:ext uri="{FF2B5EF4-FFF2-40B4-BE49-F238E27FC236}">
                  <a16:creationId xmlns:a16="http://schemas.microsoft.com/office/drawing/2014/main" id="{26BD7C79-B4E2-48D3-9C43-3450BA20A5CA}"/>
                </a:ext>
              </a:extLst>
            </p:cNvPr>
            <p:cNvSpPr/>
            <p:nvPr/>
          </p:nvSpPr>
          <p:spPr>
            <a:xfrm>
              <a:off x="3360590" y="2491145"/>
              <a:ext cx="4676121" cy="645982"/>
            </a:xfrm>
            <a:prstGeom prst="rect">
              <a:avLst/>
            </a:prstGeom>
            <a:solidFill>
              <a:srgbClr val="3076BC"/>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11" name="Rectangle 10">
              <a:extLst>
                <a:ext uri="{FF2B5EF4-FFF2-40B4-BE49-F238E27FC236}">
                  <a16:creationId xmlns:a16="http://schemas.microsoft.com/office/drawing/2014/main" id="{8CE6B2CD-5005-4BCF-8A56-820E6AE43BA2}"/>
                </a:ext>
              </a:extLst>
            </p:cNvPr>
            <p:cNvSpPr/>
            <p:nvPr/>
          </p:nvSpPr>
          <p:spPr>
            <a:xfrm>
              <a:off x="5772820" y="279926"/>
              <a:ext cx="2266115" cy="584189"/>
            </a:xfrm>
            <a:prstGeom prst="rect">
              <a:avLst/>
            </a:prstGeom>
            <a:solidFill>
              <a:srgbClr val="163555"/>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1237179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9A7D79-0AF2-474A-9F96-3E8F994EFB9F}"/>
              </a:ext>
            </a:extLst>
          </p:cNvPr>
          <p:cNvPicPr>
            <a:picLocks noChangeAspect="1"/>
          </p:cNvPicPr>
          <p:nvPr/>
        </p:nvPicPr>
        <p:blipFill>
          <a:blip r:embed="rId2"/>
          <a:stretch>
            <a:fillRect/>
          </a:stretch>
        </p:blipFill>
        <p:spPr>
          <a:xfrm>
            <a:off x="0" y="9508"/>
            <a:ext cx="12192000" cy="6848492"/>
          </a:xfrm>
          <a:prstGeom prst="rect">
            <a:avLst/>
          </a:prstGeom>
        </p:spPr>
      </p:pic>
      <p:sp>
        <p:nvSpPr>
          <p:cNvPr id="3" name="Title 2">
            <a:extLst>
              <a:ext uri="{FF2B5EF4-FFF2-40B4-BE49-F238E27FC236}">
                <a16:creationId xmlns:a16="http://schemas.microsoft.com/office/drawing/2014/main" id="{D18ACE29-0A34-4FFC-81CD-20C1DA1E8A54}"/>
              </a:ext>
            </a:extLst>
          </p:cNvPr>
          <p:cNvSpPr>
            <a:spLocks noGrp="1"/>
          </p:cNvSpPr>
          <p:nvPr>
            <p:ph type="ctrTitle"/>
          </p:nvPr>
        </p:nvSpPr>
        <p:spPr/>
        <p:txBody>
          <a:bodyPr/>
          <a:lstStyle/>
          <a:p>
            <a:endParaRPr lang="en-US"/>
          </a:p>
        </p:txBody>
      </p:sp>
      <p:sp>
        <p:nvSpPr>
          <p:cNvPr id="4" name="Subtitle 3">
            <a:extLst>
              <a:ext uri="{FF2B5EF4-FFF2-40B4-BE49-F238E27FC236}">
                <a16:creationId xmlns:a16="http://schemas.microsoft.com/office/drawing/2014/main" id="{C188FB30-E21F-4699-8C3D-BB8973F1F1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44886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F6EFE747-8337-4CB9-86C8-510CD1A36139}"/>
              </a:ext>
            </a:extLst>
          </p:cNvPr>
          <p:cNvSpPr txBox="1">
            <a:spLocks/>
          </p:cNvSpPr>
          <p:nvPr/>
        </p:nvSpPr>
        <p:spPr>
          <a:xfrm>
            <a:off x="269238" y="1863164"/>
            <a:ext cx="11653523" cy="2052030"/>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solidFill>
                  <a:schemeClr val="bg1"/>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Azure Machine Learning Services gives you an end-to-end solution to prepare data, and train your model in the Cloud.</a:t>
            </a:r>
          </a:p>
          <a:p>
            <a:pPr marL="342900" marR="0" lvl="0"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0" cap="none" spc="0" normalizeH="0" baseline="0" noProof="0" dirty="0" err="1">
                <a:ln>
                  <a:noFill/>
                </a:ln>
                <a:solidFill>
                  <a:srgbClr val="FDAD00"/>
                </a:solidFill>
                <a:effectLst/>
                <a:uLnTx/>
                <a:uFillTx/>
                <a:latin typeface="Prometo" panose="020B0604030203060203" pitchFamily="34" charset="0"/>
              </a:rPr>
              <a:t>WinMLTools</a:t>
            </a: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 converts existing models from </a:t>
            </a:r>
            <a:r>
              <a:rPr kumimoji="0" lang="en-US" sz="3200" b="0" i="0" u="none" strike="noStrike" kern="0" cap="none" spc="0" normalizeH="0" baseline="0" noProof="0" dirty="0" err="1">
                <a:ln>
                  <a:noFill/>
                </a:ln>
                <a:solidFill>
                  <a:srgbClr val="FDAD00"/>
                </a:solidFill>
                <a:effectLst/>
                <a:uLnTx/>
                <a:uFillTx/>
                <a:latin typeface="Prometo" panose="020B0604030203060203" pitchFamily="34" charset="0"/>
              </a:rPr>
              <a:t>CoreML</a:t>
            </a: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 </a:t>
            </a:r>
            <a:r>
              <a:rPr kumimoji="0" lang="en-US" sz="3200" b="0" i="0" u="none" strike="noStrike" kern="0" cap="none" spc="0" normalizeH="0" baseline="0" noProof="0" dirty="0" err="1">
                <a:ln>
                  <a:noFill/>
                </a:ln>
                <a:solidFill>
                  <a:srgbClr val="FDAD00"/>
                </a:solidFill>
                <a:effectLst/>
                <a:uLnTx/>
                <a:uFillTx/>
                <a:latin typeface="Prometo" panose="020B0604030203060203" pitchFamily="34" charset="0"/>
              </a:rPr>
              <a:t>scikit</a:t>
            </a: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-learn, LIBSVM, and </a:t>
            </a:r>
            <a:r>
              <a:rPr kumimoji="0" lang="en-US" sz="3200" b="0" i="0" u="none" strike="noStrike" kern="0" cap="none" spc="0" normalizeH="0" baseline="0" noProof="0" dirty="0" err="1">
                <a:ln>
                  <a:noFill/>
                </a:ln>
                <a:solidFill>
                  <a:srgbClr val="FDAD00"/>
                </a:solidFill>
                <a:effectLst/>
                <a:uLnTx/>
                <a:uFillTx/>
                <a:latin typeface="Prometo" panose="020B0604030203060203" pitchFamily="34" charset="0"/>
              </a:rPr>
              <a:t>XGBoost</a:t>
            </a:r>
            <a:endParaRPr kumimoji="0" lang="en-US" sz="3200" b="0" i="0" u="none" strike="noStrike" kern="0" cap="none" spc="0" normalizeH="0" baseline="0" noProof="0" dirty="0">
              <a:ln>
                <a:noFill/>
              </a:ln>
              <a:solidFill>
                <a:srgbClr val="FDAD00"/>
              </a:solidFill>
              <a:effectLst/>
              <a:uLnTx/>
              <a:uFillTx/>
              <a:latin typeface="Prometo" panose="020B0604030203060203" pitchFamily="34" charset="0"/>
            </a:endParaRPr>
          </a:p>
          <a:p>
            <a:pPr marL="342900" marR="0" lvl="0"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Azure Custom Vision makes it easy to create your own image models - </a:t>
            </a:r>
            <a:r>
              <a:rPr kumimoji="0" lang="en-US" sz="3200" b="0" i="0" u="none" strike="noStrike" kern="1200" cap="none" spc="0" normalizeH="0" baseline="0" noProof="0" dirty="0">
                <a:ln>
                  <a:noFill/>
                </a:ln>
                <a:solidFill>
                  <a:srgbClr val="FDAD00"/>
                </a:solidFill>
                <a:effectLst/>
                <a:uLnTx/>
                <a:uFillTx/>
                <a:latin typeface="Prometo" panose="020B0604030203060203" pitchFamily="34" charset="0"/>
                <a:hlinkClick r:id="rId2">
                  <a:extLst>
                    <a:ext uri="{A12FA001-AC4F-418D-AE19-62706E023703}">
                      <ahyp:hlinkClr xmlns:ahyp="http://schemas.microsoft.com/office/drawing/2018/hyperlinkcolor" val="tx"/>
                    </a:ext>
                  </a:extLst>
                </a:hlinkClick>
              </a:rPr>
              <a:t>https://customvision.ai/</a:t>
            </a:r>
            <a:endParaRPr kumimoji="0" lang="en-US" sz="3200" b="0" i="0" u="none" strike="noStrike" kern="1200" cap="none" spc="0" normalizeH="0" baseline="0" noProof="0" dirty="0">
              <a:ln>
                <a:noFill/>
              </a:ln>
              <a:solidFill>
                <a:srgbClr val="FDAD00"/>
              </a:solidFill>
              <a:effectLst/>
              <a:uLnTx/>
              <a:uFillTx/>
              <a:latin typeface="Prometo" panose="020B0604030203060203" pitchFamily="34"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0" cap="none" spc="0" normalizeH="0" baseline="0" noProof="0" dirty="0">
              <a:ln>
                <a:noFill/>
              </a:ln>
              <a:solidFill>
                <a:srgbClr val="FDAD00"/>
              </a:solidFill>
              <a:effectLst/>
              <a:uLnTx/>
              <a:uFillTx/>
              <a:latin typeface="Prometo" panose="020B0604030203060203" pitchFamily="34" charset="0"/>
            </a:endParaRPr>
          </a:p>
          <a:p>
            <a:pPr marL="342900" marR="0" lvl="0" indent="-34290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0" cap="none" spc="0" normalizeH="0" baseline="0" noProof="0" dirty="0">
                <a:ln>
                  <a:noFill/>
                </a:ln>
                <a:solidFill>
                  <a:srgbClr val="FDAD00"/>
                </a:solidFill>
                <a:effectLst/>
                <a:uLnTx/>
                <a:uFillTx/>
                <a:latin typeface="Prometo" panose="020B0604030203060203" pitchFamily="34" charset="0"/>
              </a:rPr>
              <a:t>Azure AI Gallery curates models for use with Windows ML - </a:t>
            </a:r>
            <a:r>
              <a:rPr kumimoji="0" lang="en-US" sz="3200" b="0" i="0" u="sng" strike="noStrike" kern="1200" cap="none" spc="0" normalizeH="0" baseline="0" noProof="0" dirty="0">
                <a:ln>
                  <a:noFill/>
                </a:ln>
                <a:solidFill>
                  <a:srgbClr val="FDAD00"/>
                </a:solidFill>
                <a:effectLst/>
                <a:uLnTx/>
                <a:uFillTx/>
                <a:latin typeface="Prometo" panose="020B0604030203060203" pitchFamily="34" charset="0"/>
                <a:hlinkClick r:id="rId3">
                  <a:extLst>
                    <a:ext uri="{A12FA001-AC4F-418D-AE19-62706E023703}">
                      <ahyp:hlinkClr xmlns:ahyp="http://schemas.microsoft.com/office/drawing/2018/hyperlinkcolor" val="tx"/>
                    </a:ext>
                  </a:extLst>
                </a:hlinkClick>
              </a:rPr>
              <a:t>https://gallery.azure.ai/models</a:t>
            </a:r>
            <a:endParaRPr kumimoji="0" lang="en-US" sz="3200" b="0" i="0" u="sng" strike="noStrike" kern="1200" cap="none" spc="0" normalizeH="0" baseline="0" noProof="0" dirty="0">
              <a:ln>
                <a:noFill/>
              </a:ln>
              <a:solidFill>
                <a:srgbClr val="FDAD00"/>
              </a:solidFill>
              <a:effectLst/>
              <a:uLnTx/>
              <a:uFillTx/>
              <a:latin typeface="Prometo" panose="020B0604030203060203" pitchFamily="34" charset="0"/>
            </a:endParaRPr>
          </a:p>
          <a:p>
            <a:pPr marL="342900" marR="0" lvl="0" indent="-34290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0" cap="none" spc="0" normalizeH="0" baseline="0" noProof="0" dirty="0">
              <a:ln>
                <a:noFill/>
              </a:ln>
              <a:solidFill>
                <a:srgbClr val="FDAD00"/>
              </a:solidFill>
              <a:effectLst/>
              <a:uLnTx/>
              <a:uFillTx/>
              <a:latin typeface="Prometo" panose="020B0604030203060203" pitchFamily="34" charset="0"/>
            </a:endParaRPr>
          </a:p>
          <a:p>
            <a:pPr marL="342900" marR="0" lvl="0" indent="-342900"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00" b="0" i="0" u="none" strike="noStrike" kern="0" cap="none" spc="0" normalizeH="0" baseline="0" noProof="0" dirty="0">
              <a:ln>
                <a:noFill/>
              </a:ln>
              <a:solidFill>
                <a:srgbClr val="FDAD00"/>
              </a:solidFill>
              <a:effectLst/>
              <a:uLnTx/>
              <a:uFillTx/>
              <a:latin typeface="Prometo" panose="020B0604030203060203" pitchFamily="34" charset="0"/>
            </a:endParaRPr>
          </a:p>
        </p:txBody>
      </p:sp>
      <p:sp>
        <p:nvSpPr>
          <p:cNvPr id="3" name="Title 1">
            <a:extLst>
              <a:ext uri="{FF2B5EF4-FFF2-40B4-BE49-F238E27FC236}">
                <a16:creationId xmlns:a16="http://schemas.microsoft.com/office/drawing/2014/main" id="{FC0C5A92-2542-4863-B717-8C6262277CC4}"/>
              </a:ext>
            </a:extLst>
          </p:cNvPr>
          <p:cNvSpPr txBox="1">
            <a:spLocks/>
          </p:cNvSpPr>
          <p:nvPr/>
        </p:nvSpPr>
        <p:spPr>
          <a:xfrm>
            <a:off x="0" y="324654"/>
            <a:ext cx="8146473" cy="635821"/>
          </a:xfrm>
          <a:prstGeom prst="rect">
            <a:avLst/>
          </a:prstGeom>
          <a:solidFill>
            <a:srgbClr val="4C3400"/>
          </a:solid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98" normalizeH="0" baseline="0" noProof="0">
                <a:ln w="3175">
                  <a:noFill/>
                </a:ln>
                <a:solidFill>
                  <a:srgbClr val="FDAD00"/>
                </a:solidFill>
                <a:effectLst/>
                <a:uLnTx/>
                <a:uFillTx/>
                <a:latin typeface="Prometo" panose="020B0604030203060203" pitchFamily="34" charset="0"/>
                <a:ea typeface="DengXian" panose="02010600030101010101" pitchFamily="2" charset="-122"/>
                <a:cs typeface="Segoe UI Semibold" panose="020B0702040204020203" pitchFamily="34" charset="0"/>
              </a:rPr>
              <a:t>How do I get ONNX models to use in my application?</a:t>
            </a:r>
            <a:endParaRPr kumimoji="0" lang="en-US" sz="4000" b="0" i="0" u="none" strike="noStrike" kern="1200" cap="none" spc="-100" normalizeH="0" baseline="0" noProof="0" dirty="0">
              <a:ln w="3175">
                <a:noFill/>
              </a:ln>
              <a:solidFill>
                <a:srgbClr val="FDAD00"/>
              </a:solidFill>
              <a:effectLst/>
              <a:uLnTx/>
              <a:uFillTx/>
              <a:latin typeface="Prometo" panose="020B0604030203060203" pitchFamily="34" charset="0"/>
            </a:endParaRPr>
          </a:p>
        </p:txBody>
      </p:sp>
    </p:spTree>
    <p:extLst>
      <p:ext uri="{BB962C8B-B14F-4D97-AF65-F5344CB8AC3E}">
        <p14:creationId xmlns:p14="http://schemas.microsoft.com/office/powerpoint/2010/main" val="38050724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89E1D-5466-4600-9EC6-8FC74D1B6C1D}"/>
              </a:ext>
            </a:extLst>
          </p:cNvPr>
          <p:cNvPicPr>
            <a:picLocks noChangeAspect="1"/>
          </p:cNvPicPr>
          <p:nvPr/>
        </p:nvPicPr>
        <p:blipFill>
          <a:blip r:embed="rId2"/>
          <a:stretch>
            <a:fillRect/>
          </a:stretch>
        </p:blipFill>
        <p:spPr>
          <a:xfrm>
            <a:off x="15404" y="2149444"/>
            <a:ext cx="8018339" cy="5792934"/>
          </a:xfrm>
          <a:prstGeom prst="rect">
            <a:avLst/>
          </a:prstGeom>
        </p:spPr>
      </p:pic>
      <p:sp>
        <p:nvSpPr>
          <p:cNvPr id="3" name="Title 2">
            <a:extLst>
              <a:ext uri="{FF2B5EF4-FFF2-40B4-BE49-F238E27FC236}">
                <a16:creationId xmlns:a16="http://schemas.microsoft.com/office/drawing/2014/main" id="{38BF449A-B0C1-4A1A-8801-FC53B2B51D5A}"/>
              </a:ext>
            </a:extLst>
          </p:cNvPr>
          <p:cNvSpPr txBox="1">
            <a:spLocks/>
          </p:cNvSpPr>
          <p:nvPr/>
        </p:nvSpPr>
        <p:spPr>
          <a:xfrm>
            <a:off x="1" y="236538"/>
            <a:ext cx="6811925"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03. Three ways of using AI</a:t>
            </a:r>
          </a:p>
        </p:txBody>
      </p:sp>
      <p:sp>
        <p:nvSpPr>
          <p:cNvPr id="4" name="Rectangle 3">
            <a:extLst>
              <a:ext uri="{FF2B5EF4-FFF2-40B4-BE49-F238E27FC236}">
                <a16:creationId xmlns:a16="http://schemas.microsoft.com/office/drawing/2014/main" id="{61E74940-1BD9-46FB-B7DF-8CAE231BCDD6}"/>
              </a:ext>
            </a:extLst>
          </p:cNvPr>
          <p:cNvSpPr/>
          <p:nvPr/>
        </p:nvSpPr>
        <p:spPr>
          <a:xfrm>
            <a:off x="341923" y="2407952"/>
            <a:ext cx="760304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DAD00"/>
                </a:solidFill>
                <a:effectLst/>
                <a:uLnTx/>
                <a:uFillTx/>
                <a:latin typeface="Prometo" panose="020B0604030203060203" pitchFamily="34" charset="0"/>
              </a:rPr>
              <a:t>Option 3 – Hands will be dirtied</a:t>
            </a:r>
            <a:endParaRPr kumimoji="0" lang="en-US" sz="1800" b="0" i="0" u="none" strike="noStrike" kern="1200" cap="none" spc="0" normalizeH="0" baseline="0" noProof="0" dirty="0">
              <a:ln>
                <a:noFill/>
              </a:ln>
              <a:solidFill>
                <a:srgbClr val="FDAD00"/>
              </a:solidFill>
              <a:effectLst/>
              <a:uLnTx/>
              <a:uFillTx/>
              <a:latin typeface="Prometo" panose="020B0604030203060203" pitchFamily="34" charset="0"/>
            </a:endParaRPr>
          </a:p>
        </p:txBody>
      </p:sp>
      <p:sp>
        <p:nvSpPr>
          <p:cNvPr id="5" name="object 3">
            <a:extLst>
              <a:ext uri="{FF2B5EF4-FFF2-40B4-BE49-F238E27FC236}">
                <a16:creationId xmlns:a16="http://schemas.microsoft.com/office/drawing/2014/main" id="{7ECDD5D6-488A-4B32-A976-6095FAC63ABD}"/>
              </a:ext>
            </a:extLst>
          </p:cNvPr>
          <p:cNvSpPr/>
          <p:nvPr/>
        </p:nvSpPr>
        <p:spPr>
          <a:xfrm>
            <a:off x="8317151" y="1160057"/>
            <a:ext cx="3465829" cy="3465829"/>
          </a:xfrm>
          <a:custGeom>
            <a:avLst/>
            <a:gdLst/>
            <a:ahLst/>
            <a:cxnLst/>
            <a:rect l="l" t="t" r="r" b="b"/>
            <a:pathLst>
              <a:path w="3465829" h="3465829">
                <a:moveTo>
                  <a:pt x="0" y="1732788"/>
                </a:moveTo>
                <a:lnTo>
                  <a:pt x="665" y="1684288"/>
                </a:lnTo>
                <a:lnTo>
                  <a:pt x="2651" y="1636119"/>
                </a:lnTo>
                <a:lnTo>
                  <a:pt x="5939" y="1588296"/>
                </a:lnTo>
                <a:lnTo>
                  <a:pt x="10512" y="1540837"/>
                </a:lnTo>
                <a:lnTo>
                  <a:pt x="16353" y="1493760"/>
                </a:lnTo>
                <a:lnTo>
                  <a:pt x="23445" y="1447082"/>
                </a:lnTo>
                <a:lnTo>
                  <a:pt x="31769" y="1400821"/>
                </a:lnTo>
                <a:lnTo>
                  <a:pt x="41310" y="1354993"/>
                </a:lnTo>
                <a:lnTo>
                  <a:pt x="52048" y="1309617"/>
                </a:lnTo>
                <a:lnTo>
                  <a:pt x="63967" y="1264709"/>
                </a:lnTo>
                <a:lnTo>
                  <a:pt x="77050" y="1220287"/>
                </a:lnTo>
                <a:lnTo>
                  <a:pt x="91279" y="1176368"/>
                </a:lnTo>
                <a:lnTo>
                  <a:pt x="106637" y="1132970"/>
                </a:lnTo>
                <a:lnTo>
                  <a:pt x="123106" y="1090110"/>
                </a:lnTo>
                <a:lnTo>
                  <a:pt x="140670" y="1047805"/>
                </a:lnTo>
                <a:lnTo>
                  <a:pt x="159310" y="1006073"/>
                </a:lnTo>
                <a:lnTo>
                  <a:pt x="179009" y="964931"/>
                </a:lnTo>
                <a:lnTo>
                  <a:pt x="199750" y="924397"/>
                </a:lnTo>
                <a:lnTo>
                  <a:pt x="221515" y="884488"/>
                </a:lnTo>
                <a:lnTo>
                  <a:pt x="244288" y="845221"/>
                </a:lnTo>
                <a:lnTo>
                  <a:pt x="268051" y="806613"/>
                </a:lnTo>
                <a:lnTo>
                  <a:pt x="292786" y="768683"/>
                </a:lnTo>
                <a:lnTo>
                  <a:pt x="318476" y="731447"/>
                </a:lnTo>
                <a:lnTo>
                  <a:pt x="345103" y="694923"/>
                </a:lnTo>
                <a:lnTo>
                  <a:pt x="372651" y="659128"/>
                </a:lnTo>
                <a:lnTo>
                  <a:pt x="401102" y="624079"/>
                </a:lnTo>
                <a:lnTo>
                  <a:pt x="430438" y="589795"/>
                </a:lnTo>
                <a:lnTo>
                  <a:pt x="460643" y="556291"/>
                </a:lnTo>
                <a:lnTo>
                  <a:pt x="491698" y="523587"/>
                </a:lnTo>
                <a:lnTo>
                  <a:pt x="523587" y="491698"/>
                </a:lnTo>
                <a:lnTo>
                  <a:pt x="556291" y="460643"/>
                </a:lnTo>
                <a:lnTo>
                  <a:pt x="589795" y="430438"/>
                </a:lnTo>
                <a:lnTo>
                  <a:pt x="624079" y="401102"/>
                </a:lnTo>
                <a:lnTo>
                  <a:pt x="659128" y="372651"/>
                </a:lnTo>
                <a:lnTo>
                  <a:pt x="694923" y="345103"/>
                </a:lnTo>
                <a:lnTo>
                  <a:pt x="731447" y="318476"/>
                </a:lnTo>
                <a:lnTo>
                  <a:pt x="768683" y="292786"/>
                </a:lnTo>
                <a:lnTo>
                  <a:pt x="806613" y="268051"/>
                </a:lnTo>
                <a:lnTo>
                  <a:pt x="845221" y="244288"/>
                </a:lnTo>
                <a:lnTo>
                  <a:pt x="884488" y="221515"/>
                </a:lnTo>
                <a:lnTo>
                  <a:pt x="924397" y="199750"/>
                </a:lnTo>
                <a:lnTo>
                  <a:pt x="964931" y="179009"/>
                </a:lnTo>
                <a:lnTo>
                  <a:pt x="1006073" y="159310"/>
                </a:lnTo>
                <a:lnTo>
                  <a:pt x="1047805" y="140670"/>
                </a:lnTo>
                <a:lnTo>
                  <a:pt x="1090110" y="123106"/>
                </a:lnTo>
                <a:lnTo>
                  <a:pt x="1132970" y="106637"/>
                </a:lnTo>
                <a:lnTo>
                  <a:pt x="1176368" y="91279"/>
                </a:lnTo>
                <a:lnTo>
                  <a:pt x="1220287" y="77050"/>
                </a:lnTo>
                <a:lnTo>
                  <a:pt x="1264709" y="63967"/>
                </a:lnTo>
                <a:lnTo>
                  <a:pt x="1309617" y="52048"/>
                </a:lnTo>
                <a:lnTo>
                  <a:pt x="1354993" y="41310"/>
                </a:lnTo>
                <a:lnTo>
                  <a:pt x="1400821" y="31769"/>
                </a:lnTo>
                <a:lnTo>
                  <a:pt x="1447082" y="23445"/>
                </a:lnTo>
                <a:lnTo>
                  <a:pt x="1493760" y="16353"/>
                </a:lnTo>
                <a:lnTo>
                  <a:pt x="1540837" y="10512"/>
                </a:lnTo>
                <a:lnTo>
                  <a:pt x="1588296" y="5939"/>
                </a:lnTo>
                <a:lnTo>
                  <a:pt x="1636119" y="2651"/>
                </a:lnTo>
                <a:lnTo>
                  <a:pt x="1684288" y="665"/>
                </a:lnTo>
                <a:lnTo>
                  <a:pt x="1732788" y="0"/>
                </a:lnTo>
                <a:lnTo>
                  <a:pt x="1781287" y="665"/>
                </a:lnTo>
                <a:lnTo>
                  <a:pt x="1829456" y="2651"/>
                </a:lnTo>
                <a:lnTo>
                  <a:pt x="1877279" y="5939"/>
                </a:lnTo>
                <a:lnTo>
                  <a:pt x="1924738" y="10512"/>
                </a:lnTo>
                <a:lnTo>
                  <a:pt x="1971815" y="16353"/>
                </a:lnTo>
                <a:lnTo>
                  <a:pt x="2018493" y="23445"/>
                </a:lnTo>
                <a:lnTo>
                  <a:pt x="2064754" y="31769"/>
                </a:lnTo>
                <a:lnTo>
                  <a:pt x="2110582" y="41310"/>
                </a:lnTo>
                <a:lnTo>
                  <a:pt x="2155958" y="52048"/>
                </a:lnTo>
                <a:lnTo>
                  <a:pt x="2200866" y="63967"/>
                </a:lnTo>
                <a:lnTo>
                  <a:pt x="2245288" y="77050"/>
                </a:lnTo>
                <a:lnTo>
                  <a:pt x="2289207" y="91279"/>
                </a:lnTo>
                <a:lnTo>
                  <a:pt x="2332605" y="106637"/>
                </a:lnTo>
                <a:lnTo>
                  <a:pt x="2375465" y="123106"/>
                </a:lnTo>
                <a:lnTo>
                  <a:pt x="2417770" y="140670"/>
                </a:lnTo>
                <a:lnTo>
                  <a:pt x="2459502" y="159310"/>
                </a:lnTo>
                <a:lnTo>
                  <a:pt x="2500644" y="179009"/>
                </a:lnTo>
                <a:lnTo>
                  <a:pt x="2541178" y="199750"/>
                </a:lnTo>
                <a:lnTo>
                  <a:pt x="2581087" y="221515"/>
                </a:lnTo>
                <a:lnTo>
                  <a:pt x="2620354" y="244288"/>
                </a:lnTo>
                <a:lnTo>
                  <a:pt x="2658962" y="268051"/>
                </a:lnTo>
                <a:lnTo>
                  <a:pt x="2696892" y="292786"/>
                </a:lnTo>
                <a:lnTo>
                  <a:pt x="2734128" y="318476"/>
                </a:lnTo>
                <a:lnTo>
                  <a:pt x="2770652" y="345103"/>
                </a:lnTo>
                <a:lnTo>
                  <a:pt x="2806447" y="372651"/>
                </a:lnTo>
                <a:lnTo>
                  <a:pt x="2841496" y="401102"/>
                </a:lnTo>
                <a:lnTo>
                  <a:pt x="2875780" y="430438"/>
                </a:lnTo>
                <a:lnTo>
                  <a:pt x="2909284" y="460643"/>
                </a:lnTo>
                <a:lnTo>
                  <a:pt x="2941988" y="491698"/>
                </a:lnTo>
                <a:lnTo>
                  <a:pt x="2973877" y="523587"/>
                </a:lnTo>
                <a:lnTo>
                  <a:pt x="3004932" y="556291"/>
                </a:lnTo>
                <a:lnTo>
                  <a:pt x="3035137" y="589795"/>
                </a:lnTo>
                <a:lnTo>
                  <a:pt x="3064473" y="624079"/>
                </a:lnTo>
                <a:lnTo>
                  <a:pt x="3092924" y="659128"/>
                </a:lnTo>
                <a:lnTo>
                  <a:pt x="3120472" y="694923"/>
                </a:lnTo>
                <a:lnTo>
                  <a:pt x="3147099" y="731447"/>
                </a:lnTo>
                <a:lnTo>
                  <a:pt x="3172789" y="768683"/>
                </a:lnTo>
                <a:lnTo>
                  <a:pt x="3197524" y="806613"/>
                </a:lnTo>
                <a:lnTo>
                  <a:pt x="3221287" y="845221"/>
                </a:lnTo>
                <a:lnTo>
                  <a:pt x="3244060" y="884488"/>
                </a:lnTo>
                <a:lnTo>
                  <a:pt x="3265825" y="924397"/>
                </a:lnTo>
                <a:lnTo>
                  <a:pt x="3286566" y="964931"/>
                </a:lnTo>
                <a:lnTo>
                  <a:pt x="3306265" y="1006073"/>
                </a:lnTo>
                <a:lnTo>
                  <a:pt x="3324905" y="1047805"/>
                </a:lnTo>
                <a:lnTo>
                  <a:pt x="3342469" y="1090110"/>
                </a:lnTo>
                <a:lnTo>
                  <a:pt x="3358938" y="1132970"/>
                </a:lnTo>
                <a:lnTo>
                  <a:pt x="3374296" y="1176368"/>
                </a:lnTo>
                <a:lnTo>
                  <a:pt x="3388525" y="1220287"/>
                </a:lnTo>
                <a:lnTo>
                  <a:pt x="3401608" y="1264709"/>
                </a:lnTo>
                <a:lnTo>
                  <a:pt x="3413527" y="1309617"/>
                </a:lnTo>
                <a:lnTo>
                  <a:pt x="3424265" y="1354993"/>
                </a:lnTo>
                <a:lnTo>
                  <a:pt x="3433806" y="1400821"/>
                </a:lnTo>
                <a:lnTo>
                  <a:pt x="3442130" y="1447082"/>
                </a:lnTo>
                <a:lnTo>
                  <a:pt x="3449222" y="1493760"/>
                </a:lnTo>
                <a:lnTo>
                  <a:pt x="3455063" y="1540837"/>
                </a:lnTo>
                <a:lnTo>
                  <a:pt x="3459636" y="1588296"/>
                </a:lnTo>
                <a:lnTo>
                  <a:pt x="3462924" y="1636119"/>
                </a:lnTo>
                <a:lnTo>
                  <a:pt x="3464910" y="1684288"/>
                </a:lnTo>
                <a:lnTo>
                  <a:pt x="3465576" y="1732788"/>
                </a:lnTo>
                <a:lnTo>
                  <a:pt x="3464910" y="1781287"/>
                </a:lnTo>
                <a:lnTo>
                  <a:pt x="3462924" y="1829456"/>
                </a:lnTo>
                <a:lnTo>
                  <a:pt x="3459636" y="1877279"/>
                </a:lnTo>
                <a:lnTo>
                  <a:pt x="3455063" y="1924738"/>
                </a:lnTo>
                <a:lnTo>
                  <a:pt x="3449222" y="1971815"/>
                </a:lnTo>
                <a:lnTo>
                  <a:pt x="3442130" y="2018493"/>
                </a:lnTo>
                <a:lnTo>
                  <a:pt x="3433806" y="2064754"/>
                </a:lnTo>
                <a:lnTo>
                  <a:pt x="3424265" y="2110582"/>
                </a:lnTo>
                <a:lnTo>
                  <a:pt x="3413527" y="2155958"/>
                </a:lnTo>
                <a:lnTo>
                  <a:pt x="3401608" y="2200866"/>
                </a:lnTo>
                <a:lnTo>
                  <a:pt x="3388525" y="2245288"/>
                </a:lnTo>
                <a:lnTo>
                  <a:pt x="3374296" y="2289207"/>
                </a:lnTo>
                <a:lnTo>
                  <a:pt x="3358938" y="2332605"/>
                </a:lnTo>
                <a:lnTo>
                  <a:pt x="3342469" y="2375465"/>
                </a:lnTo>
                <a:lnTo>
                  <a:pt x="3324905" y="2417770"/>
                </a:lnTo>
                <a:lnTo>
                  <a:pt x="3306265" y="2459502"/>
                </a:lnTo>
                <a:lnTo>
                  <a:pt x="3286566" y="2500644"/>
                </a:lnTo>
                <a:lnTo>
                  <a:pt x="3265825" y="2541178"/>
                </a:lnTo>
                <a:lnTo>
                  <a:pt x="3244060" y="2581087"/>
                </a:lnTo>
                <a:lnTo>
                  <a:pt x="3221287" y="2620354"/>
                </a:lnTo>
                <a:lnTo>
                  <a:pt x="3197524" y="2658962"/>
                </a:lnTo>
                <a:lnTo>
                  <a:pt x="3172789" y="2696892"/>
                </a:lnTo>
                <a:lnTo>
                  <a:pt x="3147099" y="2734128"/>
                </a:lnTo>
                <a:lnTo>
                  <a:pt x="3120472" y="2770652"/>
                </a:lnTo>
                <a:lnTo>
                  <a:pt x="3092924" y="2806447"/>
                </a:lnTo>
                <a:lnTo>
                  <a:pt x="3064473" y="2841496"/>
                </a:lnTo>
                <a:lnTo>
                  <a:pt x="3035137" y="2875780"/>
                </a:lnTo>
                <a:lnTo>
                  <a:pt x="3004932" y="2909284"/>
                </a:lnTo>
                <a:lnTo>
                  <a:pt x="2973877" y="2941988"/>
                </a:lnTo>
                <a:lnTo>
                  <a:pt x="2941988" y="2973877"/>
                </a:lnTo>
                <a:lnTo>
                  <a:pt x="2909284" y="3004932"/>
                </a:lnTo>
                <a:lnTo>
                  <a:pt x="2875780" y="3035137"/>
                </a:lnTo>
                <a:lnTo>
                  <a:pt x="2841496" y="3064473"/>
                </a:lnTo>
                <a:lnTo>
                  <a:pt x="2806447" y="3092924"/>
                </a:lnTo>
                <a:lnTo>
                  <a:pt x="2770652" y="3120472"/>
                </a:lnTo>
                <a:lnTo>
                  <a:pt x="2734128" y="3147099"/>
                </a:lnTo>
                <a:lnTo>
                  <a:pt x="2696892" y="3172789"/>
                </a:lnTo>
                <a:lnTo>
                  <a:pt x="2658962" y="3197524"/>
                </a:lnTo>
                <a:lnTo>
                  <a:pt x="2620354" y="3221287"/>
                </a:lnTo>
                <a:lnTo>
                  <a:pt x="2581087" y="3244060"/>
                </a:lnTo>
                <a:lnTo>
                  <a:pt x="2541178" y="3265825"/>
                </a:lnTo>
                <a:lnTo>
                  <a:pt x="2500644" y="3286566"/>
                </a:lnTo>
                <a:lnTo>
                  <a:pt x="2459502" y="3306265"/>
                </a:lnTo>
                <a:lnTo>
                  <a:pt x="2417770" y="3324905"/>
                </a:lnTo>
                <a:lnTo>
                  <a:pt x="2375465" y="3342469"/>
                </a:lnTo>
                <a:lnTo>
                  <a:pt x="2332605" y="3358938"/>
                </a:lnTo>
                <a:lnTo>
                  <a:pt x="2289207" y="3374296"/>
                </a:lnTo>
                <a:lnTo>
                  <a:pt x="2245288" y="3388525"/>
                </a:lnTo>
                <a:lnTo>
                  <a:pt x="2200866" y="3401608"/>
                </a:lnTo>
                <a:lnTo>
                  <a:pt x="2155958" y="3413527"/>
                </a:lnTo>
                <a:lnTo>
                  <a:pt x="2110582" y="3424265"/>
                </a:lnTo>
                <a:lnTo>
                  <a:pt x="2064754" y="3433806"/>
                </a:lnTo>
                <a:lnTo>
                  <a:pt x="2018493" y="3442130"/>
                </a:lnTo>
                <a:lnTo>
                  <a:pt x="1971815" y="3449222"/>
                </a:lnTo>
                <a:lnTo>
                  <a:pt x="1924738" y="3455063"/>
                </a:lnTo>
                <a:lnTo>
                  <a:pt x="1877279" y="3459636"/>
                </a:lnTo>
                <a:lnTo>
                  <a:pt x="1829456" y="3462924"/>
                </a:lnTo>
                <a:lnTo>
                  <a:pt x="1781287" y="3464910"/>
                </a:lnTo>
                <a:lnTo>
                  <a:pt x="1732788" y="3465576"/>
                </a:lnTo>
                <a:lnTo>
                  <a:pt x="1684288" y="3464910"/>
                </a:lnTo>
                <a:lnTo>
                  <a:pt x="1636119" y="3462924"/>
                </a:lnTo>
                <a:lnTo>
                  <a:pt x="1588296" y="3459636"/>
                </a:lnTo>
                <a:lnTo>
                  <a:pt x="1540837" y="3455063"/>
                </a:lnTo>
                <a:lnTo>
                  <a:pt x="1493760" y="3449222"/>
                </a:lnTo>
                <a:lnTo>
                  <a:pt x="1447082" y="3442130"/>
                </a:lnTo>
                <a:lnTo>
                  <a:pt x="1400821" y="3433806"/>
                </a:lnTo>
                <a:lnTo>
                  <a:pt x="1354993" y="3424265"/>
                </a:lnTo>
                <a:lnTo>
                  <a:pt x="1309617" y="3413527"/>
                </a:lnTo>
                <a:lnTo>
                  <a:pt x="1264709" y="3401608"/>
                </a:lnTo>
                <a:lnTo>
                  <a:pt x="1220287" y="3388525"/>
                </a:lnTo>
                <a:lnTo>
                  <a:pt x="1176368" y="3374296"/>
                </a:lnTo>
                <a:lnTo>
                  <a:pt x="1132970" y="3358938"/>
                </a:lnTo>
                <a:lnTo>
                  <a:pt x="1090110" y="3342469"/>
                </a:lnTo>
                <a:lnTo>
                  <a:pt x="1047805" y="3324905"/>
                </a:lnTo>
                <a:lnTo>
                  <a:pt x="1006073" y="3306265"/>
                </a:lnTo>
                <a:lnTo>
                  <a:pt x="964931" y="3286566"/>
                </a:lnTo>
                <a:lnTo>
                  <a:pt x="924397" y="3265825"/>
                </a:lnTo>
                <a:lnTo>
                  <a:pt x="884488" y="3244060"/>
                </a:lnTo>
                <a:lnTo>
                  <a:pt x="845221" y="3221287"/>
                </a:lnTo>
                <a:lnTo>
                  <a:pt x="806613" y="3197524"/>
                </a:lnTo>
                <a:lnTo>
                  <a:pt x="768683" y="3172789"/>
                </a:lnTo>
                <a:lnTo>
                  <a:pt x="731447" y="3147099"/>
                </a:lnTo>
                <a:lnTo>
                  <a:pt x="694923" y="3120472"/>
                </a:lnTo>
                <a:lnTo>
                  <a:pt x="659128" y="3092924"/>
                </a:lnTo>
                <a:lnTo>
                  <a:pt x="624079" y="3064473"/>
                </a:lnTo>
                <a:lnTo>
                  <a:pt x="589795" y="3035137"/>
                </a:lnTo>
                <a:lnTo>
                  <a:pt x="556291" y="3004932"/>
                </a:lnTo>
                <a:lnTo>
                  <a:pt x="523587" y="2973877"/>
                </a:lnTo>
                <a:lnTo>
                  <a:pt x="491698" y="2941988"/>
                </a:lnTo>
                <a:lnTo>
                  <a:pt x="460643" y="2909284"/>
                </a:lnTo>
                <a:lnTo>
                  <a:pt x="430438" y="2875780"/>
                </a:lnTo>
                <a:lnTo>
                  <a:pt x="401102" y="2841496"/>
                </a:lnTo>
                <a:lnTo>
                  <a:pt x="372651" y="2806447"/>
                </a:lnTo>
                <a:lnTo>
                  <a:pt x="345103" y="2770652"/>
                </a:lnTo>
                <a:lnTo>
                  <a:pt x="318476" y="2734128"/>
                </a:lnTo>
                <a:lnTo>
                  <a:pt x="292786" y="2696892"/>
                </a:lnTo>
                <a:lnTo>
                  <a:pt x="268051" y="2658962"/>
                </a:lnTo>
                <a:lnTo>
                  <a:pt x="244288" y="2620354"/>
                </a:lnTo>
                <a:lnTo>
                  <a:pt x="221515" y="2581087"/>
                </a:lnTo>
                <a:lnTo>
                  <a:pt x="199750" y="2541178"/>
                </a:lnTo>
                <a:lnTo>
                  <a:pt x="179009" y="2500644"/>
                </a:lnTo>
                <a:lnTo>
                  <a:pt x="159310" y="2459502"/>
                </a:lnTo>
                <a:lnTo>
                  <a:pt x="140670" y="2417770"/>
                </a:lnTo>
                <a:lnTo>
                  <a:pt x="123106" y="2375465"/>
                </a:lnTo>
                <a:lnTo>
                  <a:pt x="106637" y="2332605"/>
                </a:lnTo>
                <a:lnTo>
                  <a:pt x="91279" y="2289207"/>
                </a:lnTo>
                <a:lnTo>
                  <a:pt x="77050" y="2245288"/>
                </a:lnTo>
                <a:lnTo>
                  <a:pt x="63967" y="2200866"/>
                </a:lnTo>
                <a:lnTo>
                  <a:pt x="52048" y="2155958"/>
                </a:lnTo>
                <a:lnTo>
                  <a:pt x="41310" y="2110582"/>
                </a:lnTo>
                <a:lnTo>
                  <a:pt x="31769" y="2064754"/>
                </a:lnTo>
                <a:lnTo>
                  <a:pt x="23445" y="2018493"/>
                </a:lnTo>
                <a:lnTo>
                  <a:pt x="16353" y="1971815"/>
                </a:lnTo>
                <a:lnTo>
                  <a:pt x="10512" y="1924738"/>
                </a:lnTo>
                <a:lnTo>
                  <a:pt x="5939" y="1877279"/>
                </a:lnTo>
                <a:lnTo>
                  <a:pt x="2651" y="1829456"/>
                </a:lnTo>
                <a:lnTo>
                  <a:pt x="665" y="1781287"/>
                </a:lnTo>
                <a:lnTo>
                  <a:pt x="0" y="1732788"/>
                </a:lnTo>
                <a:close/>
              </a:path>
            </a:pathLst>
          </a:custGeom>
          <a:ln w="12192">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D1CF225-E646-45AA-A8CA-E4747BE89381}"/>
              </a:ext>
            </a:extLst>
          </p:cNvPr>
          <p:cNvSpPr txBox="1"/>
          <p:nvPr/>
        </p:nvSpPr>
        <p:spPr>
          <a:xfrm>
            <a:off x="8913835" y="3117167"/>
            <a:ext cx="2414893"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Coding your AI</a:t>
            </a:r>
          </a:p>
        </p:txBody>
      </p:sp>
      <p:sp>
        <p:nvSpPr>
          <p:cNvPr id="7" name="object 31">
            <a:extLst>
              <a:ext uri="{FF2B5EF4-FFF2-40B4-BE49-F238E27FC236}">
                <a16:creationId xmlns:a16="http://schemas.microsoft.com/office/drawing/2014/main" id="{27E1EE7E-29B0-485C-A5E8-622DF1005013}"/>
              </a:ext>
            </a:extLst>
          </p:cNvPr>
          <p:cNvSpPr/>
          <p:nvPr/>
        </p:nvSpPr>
        <p:spPr>
          <a:xfrm>
            <a:off x="10006978" y="2431384"/>
            <a:ext cx="50165" cy="238125"/>
          </a:xfrm>
          <a:custGeom>
            <a:avLst/>
            <a:gdLst/>
            <a:ahLst/>
            <a:cxnLst/>
            <a:rect l="l" t="t" r="r" b="b"/>
            <a:pathLst>
              <a:path w="50165" h="238125">
                <a:moveTo>
                  <a:pt x="0" y="237871"/>
                </a:moveTo>
                <a:lnTo>
                  <a:pt x="50165"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32">
            <a:extLst>
              <a:ext uri="{FF2B5EF4-FFF2-40B4-BE49-F238E27FC236}">
                <a16:creationId xmlns:a16="http://schemas.microsoft.com/office/drawing/2014/main" id="{2C06305E-98DB-41DB-B2FC-8B1FD987A196}"/>
              </a:ext>
            </a:extLst>
          </p:cNvPr>
          <p:cNvSpPr/>
          <p:nvPr/>
        </p:nvSpPr>
        <p:spPr>
          <a:xfrm>
            <a:off x="10096893" y="2420716"/>
            <a:ext cx="229235" cy="339725"/>
          </a:xfrm>
          <a:custGeom>
            <a:avLst/>
            <a:gdLst/>
            <a:ahLst/>
            <a:cxnLst/>
            <a:rect l="l" t="t" r="r" b="b"/>
            <a:pathLst>
              <a:path w="229234" h="339725">
                <a:moveTo>
                  <a:pt x="228980" y="339598"/>
                </a:moveTo>
                <a:lnTo>
                  <a:pt x="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33">
            <a:extLst>
              <a:ext uri="{FF2B5EF4-FFF2-40B4-BE49-F238E27FC236}">
                <a16:creationId xmlns:a16="http://schemas.microsoft.com/office/drawing/2014/main" id="{DA66F84C-83CD-4CEC-B4F5-3F0E5162D838}"/>
              </a:ext>
            </a:extLst>
          </p:cNvPr>
          <p:cNvSpPr/>
          <p:nvPr/>
        </p:nvSpPr>
        <p:spPr>
          <a:xfrm>
            <a:off x="10107562" y="2410049"/>
            <a:ext cx="208279" cy="148590"/>
          </a:xfrm>
          <a:custGeom>
            <a:avLst/>
            <a:gdLst/>
            <a:ahLst/>
            <a:cxnLst/>
            <a:rect l="l" t="t" r="r" b="b"/>
            <a:pathLst>
              <a:path w="208279" h="148589">
                <a:moveTo>
                  <a:pt x="207771" y="148462"/>
                </a:moveTo>
                <a:lnTo>
                  <a:pt x="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34">
            <a:extLst>
              <a:ext uri="{FF2B5EF4-FFF2-40B4-BE49-F238E27FC236}">
                <a16:creationId xmlns:a16="http://schemas.microsoft.com/office/drawing/2014/main" id="{49A56777-618B-4275-9194-3D3B10E036E7}"/>
              </a:ext>
            </a:extLst>
          </p:cNvPr>
          <p:cNvSpPr/>
          <p:nvPr/>
        </p:nvSpPr>
        <p:spPr>
          <a:xfrm>
            <a:off x="10121278" y="2378044"/>
            <a:ext cx="340360" cy="2540"/>
          </a:xfrm>
          <a:custGeom>
            <a:avLst/>
            <a:gdLst/>
            <a:ahLst/>
            <a:cxnLst/>
            <a:rect l="l" t="t" r="r" b="b"/>
            <a:pathLst>
              <a:path w="340359" h="2539">
                <a:moveTo>
                  <a:pt x="340360" y="0"/>
                </a:moveTo>
                <a:lnTo>
                  <a:pt x="0" y="2031"/>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35">
            <a:extLst>
              <a:ext uri="{FF2B5EF4-FFF2-40B4-BE49-F238E27FC236}">
                <a16:creationId xmlns:a16="http://schemas.microsoft.com/office/drawing/2014/main" id="{7B88DB1D-39CA-4B76-A5AF-4C9E2AB74A95}"/>
              </a:ext>
            </a:extLst>
          </p:cNvPr>
          <p:cNvSpPr/>
          <p:nvPr/>
        </p:nvSpPr>
        <p:spPr>
          <a:xfrm>
            <a:off x="10110609" y="2149444"/>
            <a:ext cx="201295" cy="188595"/>
          </a:xfrm>
          <a:custGeom>
            <a:avLst/>
            <a:gdLst/>
            <a:ahLst/>
            <a:cxnLst/>
            <a:rect l="l" t="t" r="r" b="b"/>
            <a:pathLst>
              <a:path w="201295" h="188594">
                <a:moveTo>
                  <a:pt x="201041" y="0"/>
                </a:moveTo>
                <a:lnTo>
                  <a:pt x="0" y="188213"/>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36">
            <a:extLst>
              <a:ext uri="{FF2B5EF4-FFF2-40B4-BE49-F238E27FC236}">
                <a16:creationId xmlns:a16="http://schemas.microsoft.com/office/drawing/2014/main" id="{C64138D0-A12C-456E-8B6E-3D26BBED36CE}"/>
              </a:ext>
            </a:extLst>
          </p:cNvPr>
          <p:cNvSpPr/>
          <p:nvPr/>
        </p:nvSpPr>
        <p:spPr>
          <a:xfrm>
            <a:off x="9757042" y="2410049"/>
            <a:ext cx="276225" cy="334645"/>
          </a:xfrm>
          <a:custGeom>
            <a:avLst/>
            <a:gdLst/>
            <a:ahLst/>
            <a:cxnLst/>
            <a:rect l="l" t="t" r="r" b="b"/>
            <a:pathLst>
              <a:path w="276225" h="334645">
                <a:moveTo>
                  <a:pt x="275843" y="0"/>
                </a:moveTo>
                <a:lnTo>
                  <a:pt x="0" y="33439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37">
            <a:extLst>
              <a:ext uri="{FF2B5EF4-FFF2-40B4-BE49-F238E27FC236}">
                <a16:creationId xmlns:a16="http://schemas.microsoft.com/office/drawing/2014/main" id="{7D2498AC-894E-47B0-93AF-52F9A5F70A5B}"/>
              </a:ext>
            </a:extLst>
          </p:cNvPr>
          <p:cNvSpPr/>
          <p:nvPr/>
        </p:nvSpPr>
        <p:spPr>
          <a:xfrm>
            <a:off x="9805809" y="2403953"/>
            <a:ext cx="213995" cy="123189"/>
          </a:xfrm>
          <a:custGeom>
            <a:avLst/>
            <a:gdLst/>
            <a:ahLst/>
            <a:cxnLst/>
            <a:rect l="l" t="t" r="r" b="b"/>
            <a:pathLst>
              <a:path w="213995" h="123189">
                <a:moveTo>
                  <a:pt x="213741" y="0"/>
                </a:moveTo>
                <a:lnTo>
                  <a:pt x="0" y="122682"/>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38">
            <a:extLst>
              <a:ext uri="{FF2B5EF4-FFF2-40B4-BE49-F238E27FC236}">
                <a16:creationId xmlns:a16="http://schemas.microsoft.com/office/drawing/2014/main" id="{EA6AF02D-0CBB-414E-9EAD-215C40D77B08}"/>
              </a:ext>
            </a:extLst>
          </p:cNvPr>
          <p:cNvSpPr/>
          <p:nvPr/>
        </p:nvSpPr>
        <p:spPr>
          <a:xfrm>
            <a:off x="9627502" y="2260696"/>
            <a:ext cx="381635" cy="102870"/>
          </a:xfrm>
          <a:custGeom>
            <a:avLst/>
            <a:gdLst/>
            <a:ahLst/>
            <a:cxnLst/>
            <a:rect l="l" t="t" r="r" b="b"/>
            <a:pathLst>
              <a:path w="381634" h="102869">
                <a:moveTo>
                  <a:pt x="381380" y="102362"/>
                </a:moveTo>
                <a:lnTo>
                  <a:pt x="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39">
            <a:extLst>
              <a:ext uri="{FF2B5EF4-FFF2-40B4-BE49-F238E27FC236}">
                <a16:creationId xmlns:a16="http://schemas.microsoft.com/office/drawing/2014/main" id="{AF6547FD-DE74-4650-9CFD-A8F7660739E3}"/>
              </a:ext>
            </a:extLst>
          </p:cNvPr>
          <p:cNvSpPr/>
          <p:nvPr/>
        </p:nvSpPr>
        <p:spPr>
          <a:xfrm>
            <a:off x="9795142" y="2039716"/>
            <a:ext cx="231775" cy="290830"/>
          </a:xfrm>
          <a:custGeom>
            <a:avLst/>
            <a:gdLst/>
            <a:ahLst/>
            <a:cxnLst/>
            <a:rect l="l" t="t" r="r" b="b"/>
            <a:pathLst>
              <a:path w="231775" h="290830">
                <a:moveTo>
                  <a:pt x="231521" y="290830"/>
                </a:moveTo>
                <a:lnTo>
                  <a:pt x="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40">
            <a:extLst>
              <a:ext uri="{FF2B5EF4-FFF2-40B4-BE49-F238E27FC236}">
                <a16:creationId xmlns:a16="http://schemas.microsoft.com/office/drawing/2014/main" id="{0C6EB961-8230-4982-B61B-DF693822E04A}"/>
              </a:ext>
            </a:extLst>
          </p:cNvPr>
          <p:cNvSpPr/>
          <p:nvPr/>
        </p:nvSpPr>
        <p:spPr>
          <a:xfrm>
            <a:off x="9994785" y="2054956"/>
            <a:ext cx="59055" cy="264795"/>
          </a:xfrm>
          <a:custGeom>
            <a:avLst/>
            <a:gdLst/>
            <a:ahLst/>
            <a:cxnLst/>
            <a:rect l="l" t="t" r="r" b="b"/>
            <a:pathLst>
              <a:path w="59054" h="264794">
                <a:moveTo>
                  <a:pt x="58801" y="264413"/>
                </a:moveTo>
                <a:lnTo>
                  <a:pt x="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41">
            <a:extLst>
              <a:ext uri="{FF2B5EF4-FFF2-40B4-BE49-F238E27FC236}">
                <a16:creationId xmlns:a16="http://schemas.microsoft.com/office/drawing/2014/main" id="{D0ACF739-C49E-41BF-A908-F433C756DFBE}"/>
              </a:ext>
            </a:extLst>
          </p:cNvPr>
          <p:cNvSpPr/>
          <p:nvPr/>
        </p:nvSpPr>
        <p:spPr>
          <a:xfrm>
            <a:off x="10087750" y="1954372"/>
            <a:ext cx="146685" cy="366395"/>
          </a:xfrm>
          <a:custGeom>
            <a:avLst/>
            <a:gdLst/>
            <a:ahLst/>
            <a:cxnLst/>
            <a:rect l="l" t="t" r="r" b="b"/>
            <a:pathLst>
              <a:path w="146684" h="366394">
                <a:moveTo>
                  <a:pt x="0" y="366140"/>
                </a:moveTo>
                <a:lnTo>
                  <a:pt x="146430" y="0"/>
                </a:lnTo>
              </a:path>
            </a:pathLst>
          </a:custGeom>
          <a:ln w="2286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42">
            <a:extLst>
              <a:ext uri="{FF2B5EF4-FFF2-40B4-BE49-F238E27FC236}">
                <a16:creationId xmlns:a16="http://schemas.microsoft.com/office/drawing/2014/main" id="{A98F2062-7A92-4C08-8E6F-E2C3F504B8BF}"/>
              </a:ext>
            </a:extLst>
          </p:cNvPr>
          <p:cNvSpPr/>
          <p:nvPr/>
        </p:nvSpPr>
        <p:spPr>
          <a:xfrm>
            <a:off x="10000119" y="2305655"/>
            <a:ext cx="134111" cy="13411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43">
            <a:extLst>
              <a:ext uri="{FF2B5EF4-FFF2-40B4-BE49-F238E27FC236}">
                <a16:creationId xmlns:a16="http://schemas.microsoft.com/office/drawing/2014/main" id="{DE9EDDE7-F6C4-45DB-BCA7-04824022959D}"/>
              </a:ext>
            </a:extLst>
          </p:cNvPr>
          <p:cNvSpPr/>
          <p:nvPr/>
        </p:nvSpPr>
        <p:spPr>
          <a:xfrm>
            <a:off x="10452747" y="2305655"/>
            <a:ext cx="134111" cy="13411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44">
            <a:extLst>
              <a:ext uri="{FF2B5EF4-FFF2-40B4-BE49-F238E27FC236}">
                <a16:creationId xmlns:a16="http://schemas.microsoft.com/office/drawing/2014/main" id="{9A2D545A-789A-424A-A5B4-86415175DD28}"/>
              </a:ext>
            </a:extLst>
          </p:cNvPr>
          <p:cNvSpPr/>
          <p:nvPr/>
        </p:nvSpPr>
        <p:spPr>
          <a:xfrm>
            <a:off x="10286631" y="2522062"/>
            <a:ext cx="134111" cy="13411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45">
            <a:extLst>
              <a:ext uri="{FF2B5EF4-FFF2-40B4-BE49-F238E27FC236}">
                <a16:creationId xmlns:a16="http://schemas.microsoft.com/office/drawing/2014/main" id="{8DFA9C84-7363-4E8D-A984-1749AC0D3D7E}"/>
              </a:ext>
            </a:extLst>
          </p:cNvPr>
          <p:cNvSpPr/>
          <p:nvPr/>
        </p:nvSpPr>
        <p:spPr>
          <a:xfrm>
            <a:off x="10286631" y="2735422"/>
            <a:ext cx="134111" cy="13411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46">
            <a:extLst>
              <a:ext uri="{FF2B5EF4-FFF2-40B4-BE49-F238E27FC236}">
                <a16:creationId xmlns:a16="http://schemas.microsoft.com/office/drawing/2014/main" id="{4A55638C-39DF-4F07-BDE6-4DCBB638C6E8}"/>
              </a:ext>
            </a:extLst>
          </p:cNvPr>
          <p:cNvSpPr/>
          <p:nvPr/>
        </p:nvSpPr>
        <p:spPr>
          <a:xfrm>
            <a:off x="10286631" y="2045050"/>
            <a:ext cx="134111" cy="13411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47">
            <a:extLst>
              <a:ext uri="{FF2B5EF4-FFF2-40B4-BE49-F238E27FC236}">
                <a16:creationId xmlns:a16="http://schemas.microsoft.com/office/drawing/2014/main" id="{1D7CCF67-21A0-4D1A-AA94-17AB408397E1}"/>
              </a:ext>
            </a:extLst>
          </p:cNvPr>
          <p:cNvSpPr/>
          <p:nvPr/>
        </p:nvSpPr>
        <p:spPr>
          <a:xfrm>
            <a:off x="10187571" y="1833215"/>
            <a:ext cx="134111" cy="13411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48">
            <a:extLst>
              <a:ext uri="{FF2B5EF4-FFF2-40B4-BE49-F238E27FC236}">
                <a16:creationId xmlns:a16="http://schemas.microsoft.com/office/drawing/2014/main" id="{698FED72-1546-4412-AD5F-9171FF27E5DC}"/>
              </a:ext>
            </a:extLst>
          </p:cNvPr>
          <p:cNvSpPr/>
          <p:nvPr/>
        </p:nvSpPr>
        <p:spPr>
          <a:xfrm>
            <a:off x="9914776" y="1933799"/>
            <a:ext cx="134111" cy="13411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49">
            <a:extLst>
              <a:ext uri="{FF2B5EF4-FFF2-40B4-BE49-F238E27FC236}">
                <a16:creationId xmlns:a16="http://schemas.microsoft.com/office/drawing/2014/main" id="{3569C51E-4AC7-4A95-917B-41BF78D892F7}"/>
              </a:ext>
            </a:extLst>
          </p:cNvPr>
          <p:cNvSpPr/>
          <p:nvPr/>
        </p:nvSpPr>
        <p:spPr>
          <a:xfrm>
            <a:off x="9690747" y="1933799"/>
            <a:ext cx="134111" cy="1341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50">
            <a:extLst>
              <a:ext uri="{FF2B5EF4-FFF2-40B4-BE49-F238E27FC236}">
                <a16:creationId xmlns:a16="http://schemas.microsoft.com/office/drawing/2014/main" id="{ADDB0588-DF86-4BA9-8F47-A8F58B653F9E}"/>
              </a:ext>
            </a:extLst>
          </p:cNvPr>
          <p:cNvSpPr/>
          <p:nvPr/>
        </p:nvSpPr>
        <p:spPr>
          <a:xfrm>
            <a:off x="9504819" y="2182211"/>
            <a:ext cx="134111" cy="1341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51">
            <a:extLst>
              <a:ext uri="{FF2B5EF4-FFF2-40B4-BE49-F238E27FC236}">
                <a16:creationId xmlns:a16="http://schemas.microsoft.com/office/drawing/2014/main" id="{8F312137-A03C-4EC1-8B3F-A0C87D2D92CB}"/>
              </a:ext>
            </a:extLst>
          </p:cNvPr>
          <p:cNvSpPr/>
          <p:nvPr/>
        </p:nvSpPr>
        <p:spPr>
          <a:xfrm>
            <a:off x="9690747" y="2487011"/>
            <a:ext cx="134111" cy="1341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52">
            <a:extLst>
              <a:ext uri="{FF2B5EF4-FFF2-40B4-BE49-F238E27FC236}">
                <a16:creationId xmlns:a16="http://schemas.microsoft.com/office/drawing/2014/main" id="{A30C93B8-AD7C-4A6F-87AF-0B3E2433E029}"/>
              </a:ext>
            </a:extLst>
          </p:cNvPr>
          <p:cNvSpPr/>
          <p:nvPr/>
        </p:nvSpPr>
        <p:spPr>
          <a:xfrm>
            <a:off x="9654171" y="2714087"/>
            <a:ext cx="134111" cy="1341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53">
            <a:extLst>
              <a:ext uri="{FF2B5EF4-FFF2-40B4-BE49-F238E27FC236}">
                <a16:creationId xmlns:a16="http://schemas.microsoft.com/office/drawing/2014/main" id="{1C07FEB2-B2A9-4E53-876E-49CCD81980F7}"/>
              </a:ext>
            </a:extLst>
          </p:cNvPr>
          <p:cNvSpPr/>
          <p:nvPr/>
        </p:nvSpPr>
        <p:spPr>
          <a:xfrm>
            <a:off x="9931540" y="2650078"/>
            <a:ext cx="132587" cy="13411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325157"/>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D471-21DB-4400-8D33-B3AB9C977892}"/>
              </a:ext>
            </a:extLst>
          </p:cNvPr>
          <p:cNvSpPr txBox="1">
            <a:spLocks/>
          </p:cNvSpPr>
          <p:nvPr/>
        </p:nvSpPr>
        <p:spPr>
          <a:xfrm>
            <a:off x="2291711" y="473877"/>
            <a:ext cx="7382311" cy="1002424"/>
          </a:xfrm>
          <a:prstGeom prst="rect">
            <a:avLst/>
          </a:prstGeom>
          <a:noFill/>
        </p:spPr>
        <p:txBody>
          <a:bodyPr vert="horz" wrap="square" lIns="146304" tIns="91440" rIns="146304" bIns="91440" rtlCol="0" anchor="t">
            <a:noAutofit/>
          </a:bodyPr>
          <a:lstStyle>
            <a:lvl1pPr algn="r" defTabSz="914367" rtl="0" eaLnBrk="1" latinLnBrk="0" hangingPunct="1">
              <a:lnSpc>
                <a:spcPct val="90000"/>
              </a:lnSpc>
              <a:spcBef>
                <a:spcPct val="0"/>
              </a:spcBef>
              <a:buNone/>
              <a:defRPr lang="en-US" sz="4000" b="0" kern="1200" cap="none" spc="-100" baseline="0">
                <a:ln w="3175">
                  <a:noFill/>
                </a:ln>
                <a:solidFill>
                  <a:schemeClr val="bg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rPr>
              <a:t>MNIST database of hand-written digits</a:t>
            </a:r>
            <a:br>
              <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rPr>
            </a:br>
            <a:r>
              <a:rPr kumimoji="0" lang="en-US" sz="2000" b="0" i="0" u="none" strike="noStrike" kern="1200" cap="none" spc="-100" normalizeH="0" baseline="0" noProof="0" dirty="0">
                <a:ln w="3175">
                  <a:noFill/>
                </a:ln>
                <a:solidFill>
                  <a:srgbClr val="FDAD00"/>
                </a:solidFill>
                <a:effectLst/>
                <a:uLnTx/>
                <a:uFillTx/>
                <a:latin typeface="Prometo" panose="020B0604030203060203" pitchFamily="34" charset="0"/>
              </a:rPr>
              <a:t>(Modified) National Institute of Standards and Technology</a:t>
            </a:r>
            <a:endParaRPr kumimoji="0" lang="en-US" sz="3200" b="0" i="0" u="none" strike="noStrike" kern="1200" cap="none" spc="-100" normalizeH="0" baseline="0" noProof="0" dirty="0">
              <a:ln w="3175">
                <a:noFill/>
              </a:ln>
              <a:solidFill>
                <a:srgbClr val="FDAD00"/>
              </a:solidFill>
              <a:effectLst/>
              <a:uLnTx/>
              <a:uFillTx/>
              <a:latin typeface="Prometo" panose="020B0604030203060203" pitchFamily="34" charset="0"/>
            </a:endParaRPr>
          </a:p>
        </p:txBody>
      </p:sp>
      <p:pic>
        <p:nvPicPr>
          <p:cNvPr id="3" name="Picture 2">
            <a:extLst>
              <a:ext uri="{FF2B5EF4-FFF2-40B4-BE49-F238E27FC236}">
                <a16:creationId xmlns:a16="http://schemas.microsoft.com/office/drawing/2014/main" id="{70A5DAA0-DBCA-41B0-89FF-E821D66C26A3}"/>
              </a:ext>
            </a:extLst>
          </p:cNvPr>
          <p:cNvPicPr>
            <a:picLocks noChangeAspect="1"/>
          </p:cNvPicPr>
          <p:nvPr/>
        </p:nvPicPr>
        <p:blipFill>
          <a:blip r:embed="rId2"/>
          <a:stretch>
            <a:fillRect/>
          </a:stretch>
        </p:blipFill>
        <p:spPr>
          <a:xfrm>
            <a:off x="2291712" y="1619379"/>
            <a:ext cx="7382311" cy="4136880"/>
          </a:xfrm>
          <a:prstGeom prst="rect">
            <a:avLst/>
          </a:prstGeom>
        </p:spPr>
      </p:pic>
      <p:sp>
        <p:nvSpPr>
          <p:cNvPr id="4" name="TextBox 3">
            <a:extLst>
              <a:ext uri="{FF2B5EF4-FFF2-40B4-BE49-F238E27FC236}">
                <a16:creationId xmlns:a16="http://schemas.microsoft.com/office/drawing/2014/main" id="{97E75EE6-1F12-48F9-898A-C8508B38DD43}"/>
              </a:ext>
            </a:extLst>
          </p:cNvPr>
          <p:cNvSpPr txBox="1"/>
          <p:nvPr/>
        </p:nvSpPr>
        <p:spPr>
          <a:xfrm>
            <a:off x="2291712" y="5756259"/>
            <a:ext cx="738231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DAD00"/>
                </a:solidFill>
              </a:rPr>
              <a:t>http://yann.lecun.com/exdb/mnist/</a:t>
            </a:r>
          </a:p>
        </p:txBody>
      </p:sp>
      <p:sp>
        <p:nvSpPr>
          <p:cNvPr id="5" name="Title 2">
            <a:extLst>
              <a:ext uri="{FF2B5EF4-FFF2-40B4-BE49-F238E27FC236}">
                <a16:creationId xmlns:a16="http://schemas.microsoft.com/office/drawing/2014/main" id="{C9E8A9C9-92C8-44A5-BDBD-FAFBDD754B8C}"/>
              </a:ext>
            </a:extLst>
          </p:cNvPr>
          <p:cNvSpPr txBox="1">
            <a:spLocks/>
          </p:cNvSpPr>
          <p:nvPr/>
        </p:nvSpPr>
        <p:spPr>
          <a:xfrm>
            <a:off x="0" y="272683"/>
            <a:ext cx="2187019" cy="707887"/>
          </a:xfrm>
          <a:prstGeom prst="rect">
            <a:avLst/>
          </a:prstGeom>
          <a:solidFill>
            <a:srgbClr val="4C3400"/>
          </a:solid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4000">
                <a:solidFill>
                  <a:srgbClr val="FDAD00"/>
                </a:solidFill>
                <a:latin typeface="Segoe UI"/>
              </a:rPr>
              <a:t>Datasets</a:t>
            </a:r>
          </a:p>
        </p:txBody>
      </p:sp>
      <p:pic>
        <p:nvPicPr>
          <p:cNvPr id="6" name="Picture 5">
            <a:extLst>
              <a:ext uri="{FF2B5EF4-FFF2-40B4-BE49-F238E27FC236}">
                <a16:creationId xmlns:a16="http://schemas.microsoft.com/office/drawing/2014/main" id="{61CC89F5-539C-4239-8BCA-F6D49FE3CC86}"/>
              </a:ext>
            </a:extLst>
          </p:cNvPr>
          <p:cNvPicPr>
            <a:picLocks noChangeAspect="1"/>
          </p:cNvPicPr>
          <p:nvPr/>
        </p:nvPicPr>
        <p:blipFill>
          <a:blip r:embed="rId3"/>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2896174064"/>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F0A4DF-4497-4728-AD20-CDDA420A0C09}"/>
              </a:ext>
            </a:extLst>
          </p:cNvPr>
          <p:cNvPicPr>
            <a:picLocks noChangeAspect="1"/>
          </p:cNvPicPr>
          <p:nvPr/>
        </p:nvPicPr>
        <p:blipFill>
          <a:blip r:embed="rId2"/>
          <a:stretch>
            <a:fillRect/>
          </a:stretch>
        </p:blipFill>
        <p:spPr>
          <a:xfrm>
            <a:off x="1610797" y="1063261"/>
            <a:ext cx="7402802" cy="3078789"/>
          </a:xfrm>
          <a:prstGeom prst="rect">
            <a:avLst/>
          </a:prstGeom>
        </p:spPr>
      </p:pic>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0FAB95D8-85AA-4F6F-940A-AFAD713E5B3C}"/>
                  </a:ext>
                </a:extLst>
              </p14:cNvPr>
              <p14:cNvContentPartPr/>
              <p14:nvPr/>
            </p14:nvContentPartPr>
            <p14:xfrm>
              <a:off x="749067" y="499373"/>
              <a:ext cx="3707280" cy="3405600"/>
            </p14:xfrm>
          </p:contentPart>
        </mc:Choice>
        <mc:Fallback xmlns="">
          <p:pic>
            <p:nvPicPr>
              <p:cNvPr id="26" name="Ink 25">
                <a:extLst>
                  <a:ext uri="{FF2B5EF4-FFF2-40B4-BE49-F238E27FC236}">
                    <a16:creationId xmlns:a16="http://schemas.microsoft.com/office/drawing/2014/main" id="{0FAB95D8-85AA-4F6F-940A-AFAD713E5B3C}"/>
                  </a:ext>
                </a:extLst>
              </p:cNvPr>
              <p:cNvPicPr/>
              <p:nvPr/>
            </p:nvPicPr>
            <p:blipFill>
              <a:blip r:embed="rId4"/>
              <a:stretch>
                <a:fillRect/>
              </a:stretch>
            </p:blipFill>
            <p:spPr>
              <a:xfrm>
                <a:off x="740426" y="490374"/>
                <a:ext cx="3724922" cy="342323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A4E8B5A1-77EB-4C20-A703-6AD1AD11FFC7}"/>
                  </a:ext>
                </a:extLst>
              </p14:cNvPr>
              <p14:cNvContentPartPr/>
              <p14:nvPr/>
            </p14:nvContentPartPr>
            <p14:xfrm>
              <a:off x="473307" y="4550453"/>
              <a:ext cx="865800" cy="381600"/>
            </p14:xfrm>
          </p:contentPart>
        </mc:Choice>
        <mc:Fallback xmlns="">
          <p:pic>
            <p:nvPicPr>
              <p:cNvPr id="32" name="Ink 31">
                <a:extLst>
                  <a:ext uri="{FF2B5EF4-FFF2-40B4-BE49-F238E27FC236}">
                    <a16:creationId xmlns:a16="http://schemas.microsoft.com/office/drawing/2014/main" id="{A4E8B5A1-77EB-4C20-A703-6AD1AD11FFC7}"/>
                  </a:ext>
                </a:extLst>
              </p:cNvPr>
              <p:cNvPicPr/>
              <p:nvPr/>
            </p:nvPicPr>
            <p:blipFill>
              <a:blip r:embed="rId6"/>
              <a:stretch>
                <a:fillRect/>
              </a:stretch>
            </p:blipFill>
            <p:spPr>
              <a:xfrm>
                <a:off x="464667" y="4541453"/>
                <a:ext cx="8834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3ECAB2B9-B719-4C09-A7F3-49690EB72391}"/>
                  </a:ext>
                </a:extLst>
              </p14:cNvPr>
              <p14:cNvContentPartPr/>
              <p14:nvPr/>
            </p14:nvContentPartPr>
            <p14:xfrm>
              <a:off x="1465107" y="4617053"/>
              <a:ext cx="435240" cy="350280"/>
            </p14:xfrm>
          </p:contentPart>
        </mc:Choice>
        <mc:Fallback xmlns="">
          <p:pic>
            <p:nvPicPr>
              <p:cNvPr id="36" name="Ink 35">
                <a:extLst>
                  <a:ext uri="{FF2B5EF4-FFF2-40B4-BE49-F238E27FC236}">
                    <a16:creationId xmlns:a16="http://schemas.microsoft.com/office/drawing/2014/main" id="{3ECAB2B9-B719-4C09-A7F3-49690EB72391}"/>
                  </a:ext>
                </a:extLst>
              </p:cNvPr>
              <p:cNvPicPr/>
              <p:nvPr/>
            </p:nvPicPr>
            <p:blipFill>
              <a:blip r:embed="rId8"/>
              <a:stretch>
                <a:fillRect/>
              </a:stretch>
            </p:blipFill>
            <p:spPr>
              <a:xfrm>
                <a:off x="1456474" y="4608053"/>
                <a:ext cx="452865"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2891C5D2-963F-46AC-9F65-50C493113F0B}"/>
                  </a:ext>
                </a:extLst>
              </p14:cNvPr>
              <p14:cNvContentPartPr/>
              <p14:nvPr/>
            </p14:nvContentPartPr>
            <p14:xfrm>
              <a:off x="2043987" y="4685813"/>
              <a:ext cx="160200" cy="124560"/>
            </p14:xfrm>
          </p:contentPart>
        </mc:Choice>
        <mc:Fallback xmlns="">
          <p:pic>
            <p:nvPicPr>
              <p:cNvPr id="39" name="Ink 38">
                <a:extLst>
                  <a:ext uri="{FF2B5EF4-FFF2-40B4-BE49-F238E27FC236}">
                    <a16:creationId xmlns:a16="http://schemas.microsoft.com/office/drawing/2014/main" id="{2891C5D2-963F-46AC-9F65-50C493113F0B}"/>
                  </a:ext>
                </a:extLst>
              </p:cNvPr>
              <p:cNvPicPr/>
              <p:nvPr/>
            </p:nvPicPr>
            <p:blipFill>
              <a:blip r:embed="rId10"/>
              <a:stretch>
                <a:fillRect/>
              </a:stretch>
            </p:blipFill>
            <p:spPr>
              <a:xfrm>
                <a:off x="2035328" y="4676813"/>
                <a:ext cx="177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E368CEDD-6FA8-4368-BA2A-AB9B503753F0}"/>
                  </a:ext>
                </a:extLst>
              </p14:cNvPr>
              <p14:cNvContentPartPr/>
              <p14:nvPr/>
            </p14:nvContentPartPr>
            <p14:xfrm>
              <a:off x="2340627" y="4488893"/>
              <a:ext cx="1247040" cy="623880"/>
            </p14:xfrm>
          </p:contentPart>
        </mc:Choice>
        <mc:Fallback xmlns="">
          <p:pic>
            <p:nvPicPr>
              <p:cNvPr id="45" name="Ink 44">
                <a:extLst>
                  <a:ext uri="{FF2B5EF4-FFF2-40B4-BE49-F238E27FC236}">
                    <a16:creationId xmlns:a16="http://schemas.microsoft.com/office/drawing/2014/main" id="{E368CEDD-6FA8-4368-BA2A-AB9B503753F0}"/>
                  </a:ext>
                </a:extLst>
              </p:cNvPr>
              <p:cNvPicPr/>
              <p:nvPr/>
            </p:nvPicPr>
            <p:blipFill>
              <a:blip r:embed="rId12"/>
              <a:stretch>
                <a:fillRect/>
              </a:stretch>
            </p:blipFill>
            <p:spPr>
              <a:xfrm>
                <a:off x="2331627" y="4480248"/>
                <a:ext cx="1264680" cy="64153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8CAE4D61-0AF6-43A1-8814-1C68EB21815A}"/>
                  </a:ext>
                </a:extLst>
              </p14:cNvPr>
              <p14:cNvContentPartPr/>
              <p14:nvPr/>
            </p14:nvContentPartPr>
            <p14:xfrm>
              <a:off x="3828867" y="4647293"/>
              <a:ext cx="127800" cy="21960"/>
            </p14:xfrm>
          </p:contentPart>
        </mc:Choice>
        <mc:Fallback xmlns="">
          <p:pic>
            <p:nvPicPr>
              <p:cNvPr id="46" name="Ink 45">
                <a:extLst>
                  <a:ext uri="{FF2B5EF4-FFF2-40B4-BE49-F238E27FC236}">
                    <a16:creationId xmlns:a16="http://schemas.microsoft.com/office/drawing/2014/main" id="{8CAE4D61-0AF6-43A1-8814-1C68EB21815A}"/>
                  </a:ext>
                </a:extLst>
              </p:cNvPr>
              <p:cNvPicPr/>
              <p:nvPr/>
            </p:nvPicPr>
            <p:blipFill>
              <a:blip r:embed="rId14"/>
              <a:stretch>
                <a:fillRect/>
              </a:stretch>
            </p:blipFill>
            <p:spPr>
              <a:xfrm>
                <a:off x="3819867" y="4638653"/>
                <a:ext cx="145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695D53EC-C273-4F44-9DED-CC5E06C02FC9}"/>
                  </a:ext>
                </a:extLst>
              </p14:cNvPr>
              <p14:cNvContentPartPr/>
              <p14:nvPr/>
            </p14:nvContentPartPr>
            <p14:xfrm>
              <a:off x="3797187" y="4818653"/>
              <a:ext cx="96840" cy="25200"/>
            </p14:xfrm>
          </p:contentPart>
        </mc:Choice>
        <mc:Fallback xmlns="">
          <p:pic>
            <p:nvPicPr>
              <p:cNvPr id="47" name="Ink 46">
                <a:extLst>
                  <a:ext uri="{FF2B5EF4-FFF2-40B4-BE49-F238E27FC236}">
                    <a16:creationId xmlns:a16="http://schemas.microsoft.com/office/drawing/2014/main" id="{695D53EC-C273-4F44-9DED-CC5E06C02FC9}"/>
                  </a:ext>
                </a:extLst>
              </p:cNvPr>
              <p:cNvPicPr/>
              <p:nvPr/>
            </p:nvPicPr>
            <p:blipFill>
              <a:blip r:embed="rId16"/>
              <a:stretch>
                <a:fillRect/>
              </a:stretch>
            </p:blipFill>
            <p:spPr>
              <a:xfrm>
                <a:off x="3788187" y="4809653"/>
                <a:ext cx="114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0CE65DA1-D012-4A1F-B23C-68E5DC72AE96}"/>
                  </a:ext>
                </a:extLst>
              </p14:cNvPr>
              <p14:cNvContentPartPr/>
              <p14:nvPr/>
            </p14:nvContentPartPr>
            <p14:xfrm>
              <a:off x="4140627" y="4411853"/>
              <a:ext cx="367560" cy="492480"/>
            </p14:xfrm>
          </p:contentPart>
        </mc:Choice>
        <mc:Fallback xmlns="">
          <p:pic>
            <p:nvPicPr>
              <p:cNvPr id="51" name="Ink 50">
                <a:extLst>
                  <a:ext uri="{FF2B5EF4-FFF2-40B4-BE49-F238E27FC236}">
                    <a16:creationId xmlns:a16="http://schemas.microsoft.com/office/drawing/2014/main" id="{0CE65DA1-D012-4A1F-B23C-68E5DC72AE96}"/>
                  </a:ext>
                </a:extLst>
              </p:cNvPr>
              <p:cNvPicPr/>
              <p:nvPr/>
            </p:nvPicPr>
            <p:blipFill>
              <a:blip r:embed="rId18"/>
              <a:stretch>
                <a:fillRect/>
              </a:stretch>
            </p:blipFill>
            <p:spPr>
              <a:xfrm>
                <a:off x="4131627" y="4402860"/>
                <a:ext cx="385200" cy="5101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E1C512A0-D65A-48A4-83BF-B1F69E23A2FF}"/>
                  </a:ext>
                </a:extLst>
              </p14:cNvPr>
              <p14:cNvContentPartPr/>
              <p14:nvPr/>
            </p14:nvContentPartPr>
            <p14:xfrm>
              <a:off x="4708707" y="4377653"/>
              <a:ext cx="1269360" cy="604440"/>
            </p14:xfrm>
          </p:contentPart>
        </mc:Choice>
        <mc:Fallback xmlns="">
          <p:pic>
            <p:nvPicPr>
              <p:cNvPr id="62" name="Ink 61">
                <a:extLst>
                  <a:ext uri="{FF2B5EF4-FFF2-40B4-BE49-F238E27FC236}">
                    <a16:creationId xmlns:a16="http://schemas.microsoft.com/office/drawing/2014/main" id="{E1C512A0-D65A-48A4-83BF-B1F69E23A2FF}"/>
                  </a:ext>
                </a:extLst>
              </p:cNvPr>
              <p:cNvPicPr/>
              <p:nvPr/>
            </p:nvPicPr>
            <p:blipFill>
              <a:blip r:embed="rId20"/>
              <a:stretch>
                <a:fillRect/>
              </a:stretch>
            </p:blipFill>
            <p:spPr>
              <a:xfrm>
                <a:off x="4700067" y="4368653"/>
                <a:ext cx="128700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5" name="Ink 64">
                <a:extLst>
                  <a:ext uri="{FF2B5EF4-FFF2-40B4-BE49-F238E27FC236}">
                    <a16:creationId xmlns:a16="http://schemas.microsoft.com/office/drawing/2014/main" id="{F727F894-5A3C-4D57-8174-13689FFF7FD5}"/>
                  </a:ext>
                </a:extLst>
              </p14:cNvPr>
              <p14:cNvContentPartPr/>
              <p14:nvPr/>
            </p14:nvContentPartPr>
            <p14:xfrm>
              <a:off x="6196947" y="4593293"/>
              <a:ext cx="734400" cy="319320"/>
            </p14:xfrm>
          </p:contentPart>
        </mc:Choice>
        <mc:Fallback xmlns="">
          <p:pic>
            <p:nvPicPr>
              <p:cNvPr id="65" name="Ink 64">
                <a:extLst>
                  <a:ext uri="{FF2B5EF4-FFF2-40B4-BE49-F238E27FC236}">
                    <a16:creationId xmlns:a16="http://schemas.microsoft.com/office/drawing/2014/main" id="{F727F894-5A3C-4D57-8174-13689FFF7FD5}"/>
                  </a:ext>
                </a:extLst>
              </p:cNvPr>
              <p:cNvPicPr/>
              <p:nvPr/>
            </p:nvPicPr>
            <p:blipFill>
              <a:blip r:embed="rId22"/>
              <a:stretch>
                <a:fillRect/>
              </a:stretch>
            </p:blipFill>
            <p:spPr>
              <a:xfrm>
                <a:off x="6187951" y="4584653"/>
                <a:ext cx="752031"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4" name="Ink 83">
                <a:extLst>
                  <a:ext uri="{FF2B5EF4-FFF2-40B4-BE49-F238E27FC236}">
                    <a16:creationId xmlns:a16="http://schemas.microsoft.com/office/drawing/2014/main" id="{B2588FA1-8281-4718-BE85-5ABD72F6631A}"/>
                  </a:ext>
                </a:extLst>
              </p14:cNvPr>
              <p14:cNvContentPartPr/>
              <p14:nvPr/>
            </p14:nvContentPartPr>
            <p14:xfrm>
              <a:off x="7074987" y="5132933"/>
              <a:ext cx="288360" cy="394560"/>
            </p14:xfrm>
          </p:contentPart>
        </mc:Choice>
        <mc:Fallback xmlns="">
          <p:pic>
            <p:nvPicPr>
              <p:cNvPr id="84" name="Ink 83">
                <a:extLst>
                  <a:ext uri="{FF2B5EF4-FFF2-40B4-BE49-F238E27FC236}">
                    <a16:creationId xmlns:a16="http://schemas.microsoft.com/office/drawing/2014/main" id="{B2588FA1-8281-4718-BE85-5ABD72F6631A}"/>
                  </a:ext>
                </a:extLst>
              </p:cNvPr>
              <p:cNvPicPr/>
              <p:nvPr/>
            </p:nvPicPr>
            <p:blipFill>
              <a:blip r:embed="rId24"/>
              <a:stretch>
                <a:fillRect/>
              </a:stretch>
            </p:blipFill>
            <p:spPr>
              <a:xfrm>
                <a:off x="7065987" y="5123933"/>
                <a:ext cx="3060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343A4604-CCBE-431D-8A31-DFA7C4C806E9}"/>
                  </a:ext>
                </a:extLst>
              </p14:cNvPr>
              <p14:cNvContentPartPr/>
              <p14:nvPr/>
            </p14:nvContentPartPr>
            <p14:xfrm>
              <a:off x="7494747" y="5037533"/>
              <a:ext cx="1290240" cy="532080"/>
            </p14:xfrm>
          </p:contentPart>
        </mc:Choice>
        <mc:Fallback xmlns="">
          <p:pic>
            <p:nvPicPr>
              <p:cNvPr id="93" name="Ink 92">
                <a:extLst>
                  <a:ext uri="{FF2B5EF4-FFF2-40B4-BE49-F238E27FC236}">
                    <a16:creationId xmlns:a16="http://schemas.microsoft.com/office/drawing/2014/main" id="{343A4604-CCBE-431D-8A31-DFA7C4C806E9}"/>
                  </a:ext>
                </a:extLst>
              </p:cNvPr>
              <p:cNvPicPr/>
              <p:nvPr/>
            </p:nvPicPr>
            <p:blipFill>
              <a:blip r:embed="rId26"/>
              <a:stretch>
                <a:fillRect/>
              </a:stretch>
            </p:blipFill>
            <p:spPr>
              <a:xfrm>
                <a:off x="7486107" y="5028533"/>
                <a:ext cx="13078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Ink 93">
                <a:extLst>
                  <a:ext uri="{FF2B5EF4-FFF2-40B4-BE49-F238E27FC236}">
                    <a16:creationId xmlns:a16="http://schemas.microsoft.com/office/drawing/2014/main" id="{BF32F860-E810-42C7-A50B-B88BD531557F}"/>
                  </a:ext>
                </a:extLst>
              </p14:cNvPr>
              <p14:cNvContentPartPr/>
              <p14:nvPr/>
            </p14:nvContentPartPr>
            <p14:xfrm>
              <a:off x="7062747" y="4558013"/>
              <a:ext cx="1919520" cy="338760"/>
            </p14:xfrm>
          </p:contentPart>
        </mc:Choice>
        <mc:Fallback xmlns="">
          <p:pic>
            <p:nvPicPr>
              <p:cNvPr id="94" name="Ink 93">
                <a:extLst>
                  <a:ext uri="{FF2B5EF4-FFF2-40B4-BE49-F238E27FC236}">
                    <a16:creationId xmlns:a16="http://schemas.microsoft.com/office/drawing/2014/main" id="{BF32F860-E810-42C7-A50B-B88BD531557F}"/>
                  </a:ext>
                </a:extLst>
              </p:cNvPr>
              <p:cNvPicPr/>
              <p:nvPr/>
            </p:nvPicPr>
            <p:blipFill>
              <a:blip r:embed="rId28"/>
              <a:stretch>
                <a:fillRect/>
              </a:stretch>
            </p:blipFill>
            <p:spPr>
              <a:xfrm>
                <a:off x="7054105" y="4549364"/>
                <a:ext cx="1937163" cy="35641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FEDA572D-F135-4625-BE15-31022DB943F6}"/>
                  </a:ext>
                </a:extLst>
              </p14:cNvPr>
              <p14:cNvContentPartPr/>
              <p14:nvPr/>
            </p14:nvContentPartPr>
            <p14:xfrm>
              <a:off x="9342267" y="3637133"/>
              <a:ext cx="227520" cy="2518920"/>
            </p14:xfrm>
          </p:contentPart>
        </mc:Choice>
        <mc:Fallback xmlns="">
          <p:pic>
            <p:nvPicPr>
              <p:cNvPr id="97" name="Ink 96">
                <a:extLst>
                  <a:ext uri="{FF2B5EF4-FFF2-40B4-BE49-F238E27FC236}">
                    <a16:creationId xmlns:a16="http://schemas.microsoft.com/office/drawing/2014/main" id="{FEDA572D-F135-4625-BE15-31022DB943F6}"/>
                  </a:ext>
                </a:extLst>
              </p:cNvPr>
              <p:cNvPicPr/>
              <p:nvPr/>
            </p:nvPicPr>
            <p:blipFill>
              <a:blip r:embed="rId30"/>
              <a:stretch>
                <a:fillRect/>
              </a:stretch>
            </p:blipFill>
            <p:spPr>
              <a:xfrm>
                <a:off x="9333627" y="3628493"/>
                <a:ext cx="245160" cy="2536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Ink 97">
                <a:extLst>
                  <a:ext uri="{FF2B5EF4-FFF2-40B4-BE49-F238E27FC236}">
                    <a16:creationId xmlns:a16="http://schemas.microsoft.com/office/drawing/2014/main" id="{8FFB2E86-260B-478D-B244-E352238FB204}"/>
                  </a:ext>
                </a:extLst>
              </p14:cNvPr>
              <p14:cNvContentPartPr/>
              <p14:nvPr/>
            </p14:nvContentPartPr>
            <p14:xfrm>
              <a:off x="9702987" y="3684653"/>
              <a:ext cx="199800" cy="2423880"/>
            </p14:xfrm>
          </p:contentPart>
        </mc:Choice>
        <mc:Fallback xmlns="">
          <p:pic>
            <p:nvPicPr>
              <p:cNvPr id="98" name="Ink 97">
                <a:extLst>
                  <a:ext uri="{FF2B5EF4-FFF2-40B4-BE49-F238E27FC236}">
                    <a16:creationId xmlns:a16="http://schemas.microsoft.com/office/drawing/2014/main" id="{8FFB2E86-260B-478D-B244-E352238FB204}"/>
                  </a:ext>
                </a:extLst>
              </p:cNvPr>
              <p:cNvPicPr/>
              <p:nvPr/>
            </p:nvPicPr>
            <p:blipFill>
              <a:blip r:embed="rId32"/>
              <a:stretch>
                <a:fillRect/>
              </a:stretch>
            </p:blipFill>
            <p:spPr>
              <a:xfrm>
                <a:off x="9693987" y="3675653"/>
                <a:ext cx="217440" cy="244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8" name="Ink 107">
                <a:extLst>
                  <a:ext uri="{FF2B5EF4-FFF2-40B4-BE49-F238E27FC236}">
                    <a16:creationId xmlns:a16="http://schemas.microsoft.com/office/drawing/2014/main" id="{4A0A7827-3676-4B9E-A9CB-59D9D50A1838}"/>
                  </a:ext>
                </a:extLst>
              </p14:cNvPr>
              <p14:cNvContentPartPr/>
              <p14:nvPr/>
            </p14:nvContentPartPr>
            <p14:xfrm>
              <a:off x="10091067" y="5645213"/>
              <a:ext cx="931680" cy="447480"/>
            </p14:xfrm>
          </p:contentPart>
        </mc:Choice>
        <mc:Fallback xmlns="">
          <p:pic>
            <p:nvPicPr>
              <p:cNvPr id="108" name="Ink 107">
                <a:extLst>
                  <a:ext uri="{FF2B5EF4-FFF2-40B4-BE49-F238E27FC236}">
                    <a16:creationId xmlns:a16="http://schemas.microsoft.com/office/drawing/2014/main" id="{4A0A7827-3676-4B9E-A9CB-59D9D50A1838}"/>
                  </a:ext>
                </a:extLst>
              </p:cNvPr>
              <p:cNvPicPr/>
              <p:nvPr/>
            </p:nvPicPr>
            <p:blipFill>
              <a:blip r:embed="rId34"/>
              <a:stretch>
                <a:fillRect/>
              </a:stretch>
            </p:blipFill>
            <p:spPr>
              <a:xfrm>
                <a:off x="10082427" y="5636213"/>
                <a:ext cx="94932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3" name="Ink 112">
                <a:extLst>
                  <a:ext uri="{FF2B5EF4-FFF2-40B4-BE49-F238E27FC236}">
                    <a16:creationId xmlns:a16="http://schemas.microsoft.com/office/drawing/2014/main" id="{A7F2F613-AC2F-4E84-9E31-3F59F4375AF5}"/>
                  </a:ext>
                </a:extLst>
              </p14:cNvPr>
              <p14:cNvContentPartPr/>
              <p14:nvPr/>
            </p14:nvContentPartPr>
            <p14:xfrm>
              <a:off x="11197707" y="5726933"/>
              <a:ext cx="119520" cy="367920"/>
            </p14:xfrm>
          </p:contentPart>
        </mc:Choice>
        <mc:Fallback xmlns="">
          <p:pic>
            <p:nvPicPr>
              <p:cNvPr id="113" name="Ink 112">
                <a:extLst>
                  <a:ext uri="{FF2B5EF4-FFF2-40B4-BE49-F238E27FC236}">
                    <a16:creationId xmlns:a16="http://schemas.microsoft.com/office/drawing/2014/main" id="{A7F2F613-AC2F-4E84-9E31-3F59F4375AF5}"/>
                  </a:ext>
                </a:extLst>
              </p:cNvPr>
              <p:cNvPicPr/>
              <p:nvPr/>
            </p:nvPicPr>
            <p:blipFill>
              <a:blip r:embed="rId36"/>
              <a:stretch>
                <a:fillRect/>
              </a:stretch>
            </p:blipFill>
            <p:spPr>
              <a:xfrm>
                <a:off x="11189067" y="5717933"/>
                <a:ext cx="137160" cy="385560"/>
              </a:xfrm>
              <a:prstGeom prst="rect">
                <a:avLst/>
              </a:prstGeom>
            </p:spPr>
          </p:pic>
        </mc:Fallback>
      </mc:AlternateContent>
      <p:sp>
        <p:nvSpPr>
          <p:cNvPr id="3" name="Title 2">
            <a:extLst>
              <a:ext uri="{FF2B5EF4-FFF2-40B4-BE49-F238E27FC236}">
                <a16:creationId xmlns:a16="http://schemas.microsoft.com/office/drawing/2014/main" id="{A89374B8-E13A-475A-ACDE-D6F4DB6A0A44}"/>
              </a:ext>
            </a:extLst>
          </p:cNvPr>
          <p:cNvSpPr>
            <a:spLocks noGrp="1"/>
          </p:cNvSpPr>
          <p:nvPr>
            <p:ph type="ctrTitle"/>
          </p:nvPr>
        </p:nvSpPr>
        <p:spPr/>
        <p:txBody>
          <a:bodyPr/>
          <a:lstStyle/>
          <a:p>
            <a:endParaRPr lang="en-US"/>
          </a:p>
        </p:txBody>
      </p:sp>
      <p:pic>
        <p:nvPicPr>
          <p:cNvPr id="22" name="Picture 21">
            <a:extLst>
              <a:ext uri="{FF2B5EF4-FFF2-40B4-BE49-F238E27FC236}">
                <a16:creationId xmlns:a16="http://schemas.microsoft.com/office/drawing/2014/main" id="{036C83E7-84AB-4AED-B759-4C31D1A776C8}"/>
              </a:ext>
            </a:extLst>
          </p:cNvPr>
          <p:cNvPicPr>
            <a:picLocks noChangeAspect="1"/>
          </p:cNvPicPr>
          <p:nvPr/>
        </p:nvPicPr>
        <p:blipFill>
          <a:blip r:embed="rId37"/>
          <a:stretch>
            <a:fillRect/>
          </a:stretch>
        </p:blipFill>
        <p:spPr>
          <a:xfrm>
            <a:off x="-57523" y="2211151"/>
            <a:ext cx="8018339" cy="5792934"/>
          </a:xfrm>
          <a:prstGeom prst="rect">
            <a:avLst/>
          </a:prstGeom>
        </p:spPr>
      </p:pic>
      <p:sp>
        <p:nvSpPr>
          <p:cNvPr id="4" name="Subtitle 3">
            <a:extLst>
              <a:ext uri="{FF2B5EF4-FFF2-40B4-BE49-F238E27FC236}">
                <a16:creationId xmlns:a16="http://schemas.microsoft.com/office/drawing/2014/main" id="{A76695E1-3EA5-4C4C-A89E-7445782D0D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5514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CA8B18B-4B00-455D-BA40-ADD31CBB6F2A}"/>
                  </a:ext>
                </a:extLst>
              </p14:cNvPr>
              <p14:cNvContentPartPr/>
              <p14:nvPr/>
            </p14:nvContentPartPr>
            <p14:xfrm>
              <a:off x="1472228" y="1959040"/>
              <a:ext cx="42840" cy="370800"/>
            </p14:xfrm>
          </p:contentPart>
        </mc:Choice>
        <mc:Fallback xmlns="">
          <p:pic>
            <p:nvPicPr>
              <p:cNvPr id="4" name="Ink 3">
                <a:extLst>
                  <a:ext uri="{FF2B5EF4-FFF2-40B4-BE49-F238E27FC236}">
                    <a16:creationId xmlns:a16="http://schemas.microsoft.com/office/drawing/2014/main" id="{5CA8B18B-4B00-455D-BA40-ADD31CBB6F2A}"/>
                  </a:ext>
                </a:extLst>
              </p:cNvPr>
              <p:cNvPicPr/>
              <p:nvPr/>
            </p:nvPicPr>
            <p:blipFill>
              <a:blip r:embed="rId3"/>
              <a:stretch>
                <a:fillRect/>
              </a:stretch>
            </p:blipFill>
            <p:spPr>
              <a:xfrm>
                <a:off x="1463588" y="1950400"/>
                <a:ext cx="604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F3AD9B91-2073-493A-B53F-F155DC7C999E}"/>
                  </a:ext>
                </a:extLst>
              </p14:cNvPr>
              <p14:cNvContentPartPr/>
              <p14:nvPr/>
            </p14:nvContentPartPr>
            <p14:xfrm>
              <a:off x="1915748" y="2484640"/>
              <a:ext cx="546480" cy="556200"/>
            </p14:xfrm>
          </p:contentPart>
        </mc:Choice>
        <mc:Fallback xmlns="">
          <p:pic>
            <p:nvPicPr>
              <p:cNvPr id="20" name="Ink 19">
                <a:extLst>
                  <a:ext uri="{FF2B5EF4-FFF2-40B4-BE49-F238E27FC236}">
                    <a16:creationId xmlns:a16="http://schemas.microsoft.com/office/drawing/2014/main" id="{F3AD9B91-2073-493A-B53F-F155DC7C999E}"/>
                  </a:ext>
                </a:extLst>
              </p:cNvPr>
              <p:cNvPicPr/>
              <p:nvPr/>
            </p:nvPicPr>
            <p:blipFill>
              <a:blip r:embed="rId5"/>
              <a:stretch>
                <a:fillRect/>
              </a:stretch>
            </p:blipFill>
            <p:spPr>
              <a:xfrm>
                <a:off x="1906748" y="2475640"/>
                <a:ext cx="56412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5F849BC3-5415-4456-8441-3D52017D8AF4}"/>
                  </a:ext>
                </a:extLst>
              </p14:cNvPr>
              <p14:cNvContentPartPr/>
              <p14:nvPr/>
            </p14:nvContentPartPr>
            <p14:xfrm>
              <a:off x="770588" y="2704960"/>
              <a:ext cx="1050120" cy="619200"/>
            </p14:xfrm>
          </p:contentPart>
        </mc:Choice>
        <mc:Fallback xmlns="">
          <p:pic>
            <p:nvPicPr>
              <p:cNvPr id="21" name="Ink 20">
                <a:extLst>
                  <a:ext uri="{FF2B5EF4-FFF2-40B4-BE49-F238E27FC236}">
                    <a16:creationId xmlns:a16="http://schemas.microsoft.com/office/drawing/2014/main" id="{5F849BC3-5415-4456-8441-3D52017D8AF4}"/>
                  </a:ext>
                </a:extLst>
              </p:cNvPr>
              <p:cNvPicPr/>
              <p:nvPr/>
            </p:nvPicPr>
            <p:blipFill>
              <a:blip r:embed="rId7"/>
              <a:stretch>
                <a:fillRect/>
              </a:stretch>
            </p:blipFill>
            <p:spPr>
              <a:xfrm>
                <a:off x="761948" y="2696320"/>
                <a:ext cx="106776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E4FFA1C0-FFD0-4EA2-A481-5432AAEC2A5A}"/>
                  </a:ext>
                </a:extLst>
              </p14:cNvPr>
              <p14:cNvContentPartPr/>
              <p14:nvPr/>
            </p14:nvContentPartPr>
            <p14:xfrm>
              <a:off x="1625588" y="1892080"/>
              <a:ext cx="334800" cy="463680"/>
            </p14:xfrm>
          </p:contentPart>
        </mc:Choice>
        <mc:Fallback xmlns="">
          <p:pic>
            <p:nvPicPr>
              <p:cNvPr id="22" name="Ink 21">
                <a:extLst>
                  <a:ext uri="{FF2B5EF4-FFF2-40B4-BE49-F238E27FC236}">
                    <a16:creationId xmlns:a16="http://schemas.microsoft.com/office/drawing/2014/main" id="{E4FFA1C0-FFD0-4EA2-A481-5432AAEC2A5A}"/>
                  </a:ext>
                </a:extLst>
              </p:cNvPr>
              <p:cNvPicPr/>
              <p:nvPr/>
            </p:nvPicPr>
            <p:blipFill>
              <a:blip r:embed="rId9"/>
              <a:stretch>
                <a:fillRect/>
              </a:stretch>
            </p:blipFill>
            <p:spPr>
              <a:xfrm>
                <a:off x="1616948" y="1883080"/>
                <a:ext cx="35244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B0753BD2-BA06-4D25-A1D7-4C1BA80445C7}"/>
                  </a:ext>
                </a:extLst>
              </p14:cNvPr>
              <p14:cNvContentPartPr/>
              <p14:nvPr/>
            </p14:nvContentPartPr>
            <p14:xfrm>
              <a:off x="757628" y="2027080"/>
              <a:ext cx="577800" cy="460080"/>
            </p14:xfrm>
          </p:contentPart>
        </mc:Choice>
        <mc:Fallback xmlns="">
          <p:pic>
            <p:nvPicPr>
              <p:cNvPr id="23" name="Ink 22">
                <a:extLst>
                  <a:ext uri="{FF2B5EF4-FFF2-40B4-BE49-F238E27FC236}">
                    <a16:creationId xmlns:a16="http://schemas.microsoft.com/office/drawing/2014/main" id="{B0753BD2-BA06-4D25-A1D7-4C1BA80445C7}"/>
                  </a:ext>
                </a:extLst>
              </p:cNvPr>
              <p:cNvPicPr/>
              <p:nvPr/>
            </p:nvPicPr>
            <p:blipFill>
              <a:blip r:embed="rId11"/>
              <a:stretch>
                <a:fillRect/>
              </a:stretch>
            </p:blipFill>
            <p:spPr>
              <a:xfrm>
                <a:off x="748628" y="2018440"/>
                <a:ext cx="5954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47BDD5E9-01B7-45BA-B6E4-8DDA22A53DA8}"/>
                  </a:ext>
                </a:extLst>
              </p14:cNvPr>
              <p14:cNvContentPartPr/>
              <p14:nvPr/>
            </p14:nvContentPartPr>
            <p14:xfrm>
              <a:off x="4481828" y="572320"/>
              <a:ext cx="504360" cy="703080"/>
            </p14:xfrm>
          </p:contentPart>
        </mc:Choice>
        <mc:Fallback xmlns="">
          <p:pic>
            <p:nvPicPr>
              <p:cNvPr id="34" name="Ink 33">
                <a:extLst>
                  <a:ext uri="{FF2B5EF4-FFF2-40B4-BE49-F238E27FC236}">
                    <a16:creationId xmlns:a16="http://schemas.microsoft.com/office/drawing/2014/main" id="{47BDD5E9-01B7-45BA-B6E4-8DDA22A53DA8}"/>
                  </a:ext>
                </a:extLst>
              </p:cNvPr>
              <p:cNvPicPr/>
              <p:nvPr/>
            </p:nvPicPr>
            <p:blipFill>
              <a:blip r:embed="rId13"/>
              <a:stretch>
                <a:fillRect/>
              </a:stretch>
            </p:blipFill>
            <p:spPr>
              <a:xfrm>
                <a:off x="4473188" y="563325"/>
                <a:ext cx="522000" cy="7207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50DA5863-FC63-412A-B2B8-F227F4AE8E29}"/>
                  </a:ext>
                </a:extLst>
              </p14:cNvPr>
              <p14:cNvContentPartPr/>
              <p14:nvPr/>
            </p14:nvContentPartPr>
            <p14:xfrm>
              <a:off x="6409628" y="984160"/>
              <a:ext cx="646200" cy="82440"/>
            </p14:xfrm>
          </p:contentPart>
        </mc:Choice>
        <mc:Fallback xmlns="">
          <p:pic>
            <p:nvPicPr>
              <p:cNvPr id="38" name="Ink 37">
                <a:extLst>
                  <a:ext uri="{FF2B5EF4-FFF2-40B4-BE49-F238E27FC236}">
                    <a16:creationId xmlns:a16="http://schemas.microsoft.com/office/drawing/2014/main" id="{50DA5863-FC63-412A-B2B8-F227F4AE8E29}"/>
                  </a:ext>
                </a:extLst>
              </p:cNvPr>
              <p:cNvPicPr/>
              <p:nvPr/>
            </p:nvPicPr>
            <p:blipFill>
              <a:blip r:embed="rId15"/>
              <a:stretch>
                <a:fillRect/>
              </a:stretch>
            </p:blipFill>
            <p:spPr>
              <a:xfrm>
                <a:off x="6400628" y="975160"/>
                <a:ext cx="663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AFBB4B10-17EC-4D13-8F78-0B05C9ACFE27}"/>
                  </a:ext>
                </a:extLst>
              </p14:cNvPr>
              <p14:cNvContentPartPr/>
              <p14:nvPr/>
            </p14:nvContentPartPr>
            <p14:xfrm>
              <a:off x="5201108" y="562960"/>
              <a:ext cx="599400" cy="716760"/>
            </p14:xfrm>
          </p:contentPart>
        </mc:Choice>
        <mc:Fallback xmlns="">
          <p:pic>
            <p:nvPicPr>
              <p:cNvPr id="40" name="Ink 39">
                <a:extLst>
                  <a:ext uri="{FF2B5EF4-FFF2-40B4-BE49-F238E27FC236}">
                    <a16:creationId xmlns:a16="http://schemas.microsoft.com/office/drawing/2014/main" id="{AFBB4B10-17EC-4D13-8F78-0B05C9ACFE27}"/>
                  </a:ext>
                </a:extLst>
              </p:cNvPr>
              <p:cNvPicPr/>
              <p:nvPr/>
            </p:nvPicPr>
            <p:blipFill>
              <a:blip r:embed="rId17"/>
              <a:stretch>
                <a:fillRect/>
              </a:stretch>
            </p:blipFill>
            <p:spPr>
              <a:xfrm>
                <a:off x="5192468" y="553965"/>
                <a:ext cx="617040" cy="73439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a:extLst>
                  <a:ext uri="{FF2B5EF4-FFF2-40B4-BE49-F238E27FC236}">
                    <a16:creationId xmlns:a16="http://schemas.microsoft.com/office/drawing/2014/main" id="{5926C9D5-033C-42F7-AD3B-3026FBADFAA2}"/>
                  </a:ext>
                </a:extLst>
              </p14:cNvPr>
              <p14:cNvContentPartPr/>
              <p14:nvPr/>
            </p14:nvContentPartPr>
            <p14:xfrm>
              <a:off x="2651228" y="587440"/>
              <a:ext cx="1602360" cy="4831920"/>
            </p14:xfrm>
          </p:contentPart>
        </mc:Choice>
        <mc:Fallback xmlns="">
          <p:pic>
            <p:nvPicPr>
              <p:cNvPr id="65" name="Ink 64">
                <a:extLst>
                  <a:ext uri="{FF2B5EF4-FFF2-40B4-BE49-F238E27FC236}">
                    <a16:creationId xmlns:a16="http://schemas.microsoft.com/office/drawing/2014/main" id="{5926C9D5-033C-42F7-AD3B-3026FBADFAA2}"/>
                  </a:ext>
                </a:extLst>
              </p:cNvPr>
              <p:cNvPicPr/>
              <p:nvPr/>
            </p:nvPicPr>
            <p:blipFill>
              <a:blip r:embed="rId19"/>
              <a:stretch>
                <a:fillRect/>
              </a:stretch>
            </p:blipFill>
            <p:spPr>
              <a:xfrm>
                <a:off x="2642588" y="578441"/>
                <a:ext cx="1620000" cy="484955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6">
                <a:extLst>
                  <a:ext uri="{FF2B5EF4-FFF2-40B4-BE49-F238E27FC236}">
                    <a16:creationId xmlns:a16="http://schemas.microsoft.com/office/drawing/2014/main" id="{053AE709-CF74-40C9-9AE7-423342F87BAE}"/>
                  </a:ext>
                </a:extLst>
              </p14:cNvPr>
              <p14:cNvContentPartPr/>
              <p14:nvPr/>
            </p14:nvContentPartPr>
            <p14:xfrm>
              <a:off x="7293788" y="541720"/>
              <a:ext cx="1907280" cy="4901760"/>
            </p14:xfrm>
          </p:contentPart>
        </mc:Choice>
        <mc:Fallback xmlns="">
          <p:pic>
            <p:nvPicPr>
              <p:cNvPr id="77" name="Ink 76">
                <a:extLst>
                  <a:ext uri="{FF2B5EF4-FFF2-40B4-BE49-F238E27FC236}">
                    <a16:creationId xmlns:a16="http://schemas.microsoft.com/office/drawing/2014/main" id="{053AE709-CF74-40C9-9AE7-423342F87BAE}"/>
                  </a:ext>
                </a:extLst>
              </p:cNvPr>
              <p:cNvPicPr/>
              <p:nvPr/>
            </p:nvPicPr>
            <p:blipFill>
              <a:blip r:embed="rId21"/>
              <a:stretch>
                <a:fillRect/>
              </a:stretch>
            </p:blipFill>
            <p:spPr>
              <a:xfrm>
                <a:off x="7284788" y="533080"/>
                <a:ext cx="1924920" cy="491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a:extLst>
                  <a:ext uri="{FF2B5EF4-FFF2-40B4-BE49-F238E27FC236}">
                    <a16:creationId xmlns:a16="http://schemas.microsoft.com/office/drawing/2014/main" id="{400DAADB-9C8F-483A-B6A7-056B661E49A4}"/>
                  </a:ext>
                </a:extLst>
              </p14:cNvPr>
              <p14:cNvContentPartPr/>
              <p14:nvPr/>
            </p14:nvContentPartPr>
            <p14:xfrm>
              <a:off x="4492988" y="2895040"/>
              <a:ext cx="2376360" cy="1520640"/>
            </p14:xfrm>
          </p:contentPart>
        </mc:Choice>
        <mc:Fallback xmlns="">
          <p:pic>
            <p:nvPicPr>
              <p:cNvPr id="98" name="Ink 97">
                <a:extLst>
                  <a:ext uri="{FF2B5EF4-FFF2-40B4-BE49-F238E27FC236}">
                    <a16:creationId xmlns:a16="http://schemas.microsoft.com/office/drawing/2014/main" id="{400DAADB-9C8F-483A-B6A7-056B661E49A4}"/>
                  </a:ext>
                </a:extLst>
              </p:cNvPr>
              <p:cNvPicPr/>
              <p:nvPr/>
            </p:nvPicPr>
            <p:blipFill>
              <a:blip r:embed="rId23"/>
              <a:stretch>
                <a:fillRect/>
              </a:stretch>
            </p:blipFill>
            <p:spPr>
              <a:xfrm>
                <a:off x="4484348" y="2886040"/>
                <a:ext cx="2394000" cy="153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 name="Ink 102">
                <a:extLst>
                  <a:ext uri="{FF2B5EF4-FFF2-40B4-BE49-F238E27FC236}">
                    <a16:creationId xmlns:a16="http://schemas.microsoft.com/office/drawing/2014/main" id="{2666417D-A13F-471B-87AF-6709AB7B682E}"/>
                  </a:ext>
                </a:extLst>
              </p14:cNvPr>
              <p14:cNvContentPartPr/>
              <p14:nvPr/>
            </p14:nvContentPartPr>
            <p14:xfrm>
              <a:off x="9672668" y="870400"/>
              <a:ext cx="1024920" cy="3008160"/>
            </p14:xfrm>
          </p:contentPart>
        </mc:Choice>
        <mc:Fallback xmlns="">
          <p:pic>
            <p:nvPicPr>
              <p:cNvPr id="103" name="Ink 102">
                <a:extLst>
                  <a:ext uri="{FF2B5EF4-FFF2-40B4-BE49-F238E27FC236}">
                    <a16:creationId xmlns:a16="http://schemas.microsoft.com/office/drawing/2014/main" id="{2666417D-A13F-471B-87AF-6709AB7B682E}"/>
                  </a:ext>
                </a:extLst>
              </p:cNvPr>
              <p:cNvPicPr/>
              <p:nvPr/>
            </p:nvPicPr>
            <p:blipFill>
              <a:blip r:embed="rId25"/>
              <a:stretch>
                <a:fillRect/>
              </a:stretch>
            </p:blipFill>
            <p:spPr>
              <a:xfrm>
                <a:off x="9663668" y="861401"/>
                <a:ext cx="1042560" cy="302579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9" name="Ink 128">
                <a:extLst>
                  <a:ext uri="{FF2B5EF4-FFF2-40B4-BE49-F238E27FC236}">
                    <a16:creationId xmlns:a16="http://schemas.microsoft.com/office/drawing/2014/main" id="{FD2A387C-E844-4A5E-826E-3C6117409896}"/>
                  </a:ext>
                </a:extLst>
              </p14:cNvPr>
              <p14:cNvContentPartPr/>
              <p14:nvPr/>
            </p14:nvContentPartPr>
            <p14:xfrm>
              <a:off x="9408788" y="4096360"/>
              <a:ext cx="1904400" cy="777960"/>
            </p14:xfrm>
          </p:contentPart>
        </mc:Choice>
        <mc:Fallback xmlns="">
          <p:pic>
            <p:nvPicPr>
              <p:cNvPr id="129" name="Ink 128">
                <a:extLst>
                  <a:ext uri="{FF2B5EF4-FFF2-40B4-BE49-F238E27FC236}">
                    <a16:creationId xmlns:a16="http://schemas.microsoft.com/office/drawing/2014/main" id="{FD2A387C-E844-4A5E-826E-3C6117409896}"/>
                  </a:ext>
                </a:extLst>
              </p:cNvPr>
              <p:cNvPicPr/>
              <p:nvPr/>
            </p:nvPicPr>
            <p:blipFill>
              <a:blip r:embed="rId27"/>
              <a:stretch>
                <a:fillRect/>
              </a:stretch>
            </p:blipFill>
            <p:spPr>
              <a:xfrm>
                <a:off x="9400146" y="4087720"/>
                <a:ext cx="1922043"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1" name="Ink 130">
                <a:extLst>
                  <a:ext uri="{FF2B5EF4-FFF2-40B4-BE49-F238E27FC236}">
                    <a16:creationId xmlns:a16="http://schemas.microsoft.com/office/drawing/2014/main" id="{80C0A13C-868A-4C66-B799-14736E85849C}"/>
                  </a:ext>
                </a:extLst>
              </p14:cNvPr>
              <p14:cNvContentPartPr/>
              <p14:nvPr/>
            </p14:nvContentPartPr>
            <p14:xfrm>
              <a:off x="11397428" y="3944080"/>
              <a:ext cx="437760" cy="989640"/>
            </p14:xfrm>
          </p:contentPart>
        </mc:Choice>
        <mc:Fallback xmlns="">
          <p:pic>
            <p:nvPicPr>
              <p:cNvPr id="131" name="Ink 130">
                <a:extLst>
                  <a:ext uri="{FF2B5EF4-FFF2-40B4-BE49-F238E27FC236}">
                    <a16:creationId xmlns:a16="http://schemas.microsoft.com/office/drawing/2014/main" id="{80C0A13C-868A-4C66-B799-14736E85849C}"/>
                  </a:ext>
                </a:extLst>
              </p:cNvPr>
              <p:cNvPicPr/>
              <p:nvPr/>
            </p:nvPicPr>
            <p:blipFill>
              <a:blip r:embed="rId29"/>
              <a:stretch>
                <a:fillRect/>
              </a:stretch>
            </p:blipFill>
            <p:spPr>
              <a:xfrm>
                <a:off x="11388435" y="3935440"/>
                <a:ext cx="455386" cy="1007280"/>
              </a:xfrm>
              <a:prstGeom prst="rect">
                <a:avLst/>
              </a:prstGeom>
            </p:spPr>
          </p:pic>
        </mc:Fallback>
      </mc:AlternateContent>
      <p:pic>
        <p:nvPicPr>
          <p:cNvPr id="18" name="Picture 17">
            <a:extLst>
              <a:ext uri="{FF2B5EF4-FFF2-40B4-BE49-F238E27FC236}">
                <a16:creationId xmlns:a16="http://schemas.microsoft.com/office/drawing/2014/main" id="{6BBF9C07-31D5-49C6-BEF6-01F7CE7CBCBC}"/>
              </a:ext>
            </a:extLst>
          </p:cNvPr>
          <p:cNvPicPr>
            <a:picLocks noChangeAspect="1"/>
          </p:cNvPicPr>
          <p:nvPr/>
        </p:nvPicPr>
        <p:blipFill>
          <a:blip r:embed="rId30"/>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627128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5A0389AA-81FE-4BD9-8340-EF96896509B2}"/>
              </a:ext>
            </a:extLst>
          </p:cNvPr>
          <p:cNvSpPr txBox="1">
            <a:spLocks/>
          </p:cNvSpPr>
          <p:nvPr/>
        </p:nvSpPr>
        <p:spPr>
          <a:xfrm>
            <a:off x="1285498" y="2881341"/>
            <a:ext cx="10010687"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w="3175">
                  <a:noFill/>
                </a:ln>
                <a:solidFill>
                  <a:srgbClr val="FDAD00"/>
                </a:solidFill>
                <a:effectLst/>
                <a:uLnTx/>
                <a:uFillTx/>
                <a:latin typeface="Prometo" panose="020B0604030203060203" pitchFamily="34" charset="0"/>
              </a:rPr>
              <a:t>04. Develop our first DL application</a:t>
            </a:r>
            <a:endParaRPr kumimoji="0" lang="en-US" sz="4400" b="0" i="0" u="none" strike="noStrike" kern="1200" cap="none" spc="-98" normalizeH="0" baseline="0" noProof="0" dirty="0">
              <a:ln w="3175">
                <a:noFill/>
              </a:ln>
              <a:solidFill>
                <a:srgbClr val="FDAD00"/>
              </a:solidFill>
              <a:effectLst/>
              <a:uLnTx/>
              <a:uFillTx/>
              <a:latin typeface="Prometo" panose="020B0604030203060203" pitchFamily="34" charset="0"/>
            </a:endParaRPr>
          </a:p>
        </p:txBody>
      </p:sp>
      <p:pic>
        <p:nvPicPr>
          <p:cNvPr id="3" name="Picture 2">
            <a:extLst>
              <a:ext uri="{FF2B5EF4-FFF2-40B4-BE49-F238E27FC236}">
                <a16:creationId xmlns:a16="http://schemas.microsoft.com/office/drawing/2014/main" id="{769EADEB-4247-45E3-99FF-1400319A13B1}"/>
              </a:ext>
            </a:extLst>
          </p:cNvPr>
          <p:cNvPicPr>
            <a:picLocks noChangeAspect="1"/>
          </p:cNvPicPr>
          <p:nvPr/>
        </p:nvPicPr>
        <p:blipFill>
          <a:blip r:embed="rId2"/>
          <a:stretch>
            <a:fillRect/>
          </a:stretch>
        </p:blipFill>
        <p:spPr>
          <a:xfrm>
            <a:off x="-57523" y="2211151"/>
            <a:ext cx="8018339" cy="5792934"/>
          </a:xfrm>
          <a:prstGeom prst="rect">
            <a:avLst/>
          </a:prstGeom>
        </p:spPr>
      </p:pic>
    </p:spTree>
    <p:extLst>
      <p:ext uri="{BB962C8B-B14F-4D97-AF65-F5344CB8AC3E}">
        <p14:creationId xmlns:p14="http://schemas.microsoft.com/office/powerpoint/2010/main" val="903396931"/>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910042-09DA-453D-B2A7-E6C77134F96C}"/>
              </a:ext>
            </a:extLst>
          </p:cNvPr>
          <p:cNvSpPr txBox="1">
            <a:spLocks/>
          </p:cNvSpPr>
          <p:nvPr/>
        </p:nvSpPr>
        <p:spPr>
          <a:xfrm>
            <a:off x="0" y="77694"/>
            <a:ext cx="12192000" cy="76180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4000" spc="-150" dirty="0">
                <a:solidFill>
                  <a:srgbClr val="FDAD00"/>
                </a:solidFill>
                <a:latin typeface="Prometo" panose="020B0604030203060203" pitchFamily="34" charset="0"/>
                <a:cs typeface="Segoe UI Semibold" panose="020B0702040204020203" pitchFamily="34" charset="0"/>
              </a:rPr>
              <a:t>Resources</a:t>
            </a:r>
            <a:endParaRPr sz="4000" i="1" spc="-150" dirty="0">
              <a:solidFill>
                <a:srgbClr val="FDAD00"/>
              </a:solidFill>
              <a:latin typeface="Prometo" panose="020B0604030203060203" pitchFamily="34" charset="0"/>
              <a:cs typeface="Segoe UI Semibold" panose="020B0702040204020203" pitchFamily="34" charset="0"/>
            </a:endParaRPr>
          </a:p>
        </p:txBody>
      </p:sp>
      <p:sp>
        <p:nvSpPr>
          <p:cNvPr id="5" name="Text Placeholder 1">
            <a:extLst>
              <a:ext uri="{FF2B5EF4-FFF2-40B4-BE49-F238E27FC236}">
                <a16:creationId xmlns:a16="http://schemas.microsoft.com/office/drawing/2014/main" id="{279B33F6-45A2-433C-A739-B59B1C4139F9}"/>
              </a:ext>
            </a:extLst>
          </p:cNvPr>
          <p:cNvSpPr txBox="1">
            <a:spLocks/>
          </p:cNvSpPr>
          <p:nvPr/>
        </p:nvSpPr>
        <p:spPr>
          <a:xfrm>
            <a:off x="130864" y="609870"/>
            <a:ext cx="11930272" cy="6032089"/>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Make Your Own Neural Network - Rashid, Tariq </a:t>
            </a:r>
          </a:p>
          <a:p>
            <a:pPr>
              <a:defRPr/>
            </a:pPr>
            <a:r>
              <a:rPr lang="en-US" sz="1400" dirty="0">
                <a:solidFill>
                  <a:srgbClr val="FDAD00"/>
                </a:solidFill>
                <a:latin typeface="Prometo" panose="020B0604030203060203" pitchFamily="34" charset="0"/>
              </a:rPr>
              <a:t>Deep Learning with Python - </a:t>
            </a:r>
            <a:r>
              <a:rPr lang="en-US" sz="1400" dirty="0" err="1">
                <a:solidFill>
                  <a:srgbClr val="FDAD00"/>
                </a:solidFill>
                <a:latin typeface="Prometo" panose="020B0604030203060203" pitchFamily="34" charset="0"/>
              </a:rPr>
              <a:t>Chollet</a:t>
            </a:r>
            <a:r>
              <a:rPr lang="en-US" sz="1400" dirty="0">
                <a:solidFill>
                  <a:srgbClr val="FDAD00"/>
                </a:solidFill>
                <a:latin typeface="Prometo" panose="020B0604030203060203" pitchFamily="34" charset="0"/>
              </a:rPr>
              <a:t>, Francois </a:t>
            </a:r>
          </a:p>
          <a:p>
            <a:pPr>
              <a:defRPr/>
            </a:pPr>
            <a:r>
              <a:rPr lang="en-US" sz="1400" dirty="0">
                <a:solidFill>
                  <a:srgbClr val="FDAD00"/>
                </a:solidFill>
                <a:latin typeface="Prometo" panose="020B0604030203060203" pitchFamily="34" charset="0"/>
              </a:rPr>
              <a:t>Yaser S. Abu-Mostafa – Learning from data </a:t>
            </a:r>
            <a:r>
              <a:rPr lang="en-US" sz="1400" dirty="0">
                <a:solidFill>
                  <a:srgbClr val="FDAD00"/>
                </a:solidFill>
                <a:latin typeface="Prometo" panose="020B0604030203060203" pitchFamily="34" charset="0"/>
                <a:hlinkClick r:id="rId2">
                  <a:extLst>
                    <a:ext uri="{A12FA001-AC4F-418D-AE19-62706E023703}">
                      <ahyp:hlinkClr xmlns:ahyp="http://schemas.microsoft.com/office/drawing/2018/hyperlinkcolor" val="tx"/>
                    </a:ext>
                  </a:extLst>
                </a:hlinkClick>
              </a:rPr>
              <a:t>https://www.amazon.com/Learning-Data-Yaser-S-Abu-Mostafa/dp/1600490069</a:t>
            </a:r>
            <a:r>
              <a:rPr lang="en-US" sz="1400" dirty="0">
                <a:solidFill>
                  <a:srgbClr val="FDAD00"/>
                </a:solidFill>
                <a:latin typeface="Prometo" panose="020B0604030203060203" pitchFamily="34" charset="0"/>
              </a:rPr>
              <a:t> (inside the book instruction to access whole semester course gave by prof. Yaser S. Abu-Mostafa  at California Institute of Technology)</a:t>
            </a:r>
          </a:p>
          <a:p>
            <a:pPr>
              <a:defRPr/>
            </a:pPr>
            <a:r>
              <a:rPr lang="en-US" sz="1400" dirty="0">
                <a:solidFill>
                  <a:srgbClr val="FDAD00"/>
                </a:solidFill>
                <a:latin typeface="Prometo" panose="020B0604030203060203" pitchFamily="34" charset="0"/>
              </a:rPr>
              <a:t>Andrew </a:t>
            </a:r>
            <a:r>
              <a:rPr lang="en-US" sz="1400" dirty="0" err="1">
                <a:solidFill>
                  <a:srgbClr val="FDAD00"/>
                </a:solidFill>
                <a:latin typeface="Prometo" panose="020B0604030203060203" pitchFamily="34" charset="0"/>
              </a:rPr>
              <a:t>Glassner</a:t>
            </a:r>
            <a:r>
              <a:rPr lang="en-US" sz="1400" dirty="0">
                <a:solidFill>
                  <a:srgbClr val="FDAD00"/>
                </a:solidFill>
                <a:latin typeface="Prometo" panose="020B0604030203060203" pitchFamily="34" charset="0"/>
              </a:rPr>
              <a:t> – Deep Learning: A crash Course https://www.youtube.com/watch?v=r0Ogt-q956I </a:t>
            </a:r>
          </a:p>
          <a:p>
            <a:pPr>
              <a:defRPr/>
            </a:pPr>
            <a:r>
              <a:rPr lang="en-US" sz="1400" dirty="0">
                <a:solidFill>
                  <a:srgbClr val="FDAD00"/>
                </a:solidFill>
                <a:latin typeface="Prometo" panose="020B0604030203060203" pitchFamily="34" charset="0"/>
              </a:rPr>
              <a:t>MIT - Massachusetts Institute of Technology – Professional Certificate Program in Machine Learning &amp; Artificial Intelligence</a:t>
            </a:r>
          </a:p>
          <a:p>
            <a:pPr>
              <a:defRPr/>
            </a:pP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Microsoft’s official AI site for </a:t>
            </a:r>
            <a:r>
              <a:rPr lang="en-US" sz="1400" dirty="0" err="1">
                <a:solidFill>
                  <a:srgbClr val="FDAD00"/>
                </a:solidFill>
                <a:latin typeface="Prometo" panose="020B0604030203060203" pitchFamily="34" charset="0"/>
              </a:rPr>
              <a:t>devs</a:t>
            </a:r>
            <a:r>
              <a:rPr lang="en-US" sz="1400" dirty="0">
                <a:solidFill>
                  <a:srgbClr val="FDAD00"/>
                </a:solidFill>
                <a:latin typeface="Prometo" panose="020B0604030203060203" pitchFamily="34" charset="0"/>
              </a:rPr>
              <a:t> azure.com/ai</a:t>
            </a:r>
          </a:p>
          <a:p>
            <a:pPr>
              <a:defRPr/>
            </a:pPr>
            <a:r>
              <a:rPr lang="en-US" sz="1400" dirty="0">
                <a:solidFill>
                  <a:srgbClr val="FDAD00"/>
                </a:solidFill>
                <a:latin typeface="Prometo" panose="020B0604030203060203" pitchFamily="34" charset="0"/>
              </a:rPr>
              <a:t>Microsoft’s AI School </a:t>
            </a:r>
            <a:r>
              <a:rPr lang="en-US" sz="1400" dirty="0">
                <a:solidFill>
                  <a:srgbClr val="FDAD00"/>
                </a:solidFill>
                <a:latin typeface="Prometo" panose="020B0604030203060203" pitchFamily="34" charset="0"/>
                <a:hlinkClick r:id="rId3">
                  <a:extLst>
                    <a:ext uri="{A12FA001-AC4F-418D-AE19-62706E023703}">
                      <ahyp:hlinkClr xmlns:ahyp="http://schemas.microsoft.com/office/drawing/2018/hyperlinkcolor" val="tx"/>
                    </a:ext>
                  </a:extLst>
                </a:hlinkClick>
              </a:rPr>
              <a:t>https://aischool.microsoft.com/en-us/learning-paths</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Rick Barraza – AI for Everyone! </a:t>
            </a:r>
            <a:r>
              <a:rPr lang="en-US" sz="1400" dirty="0">
                <a:solidFill>
                  <a:srgbClr val="FDAD00"/>
                </a:solidFill>
                <a:latin typeface="Prometo" panose="020B0604030203060203" pitchFamily="34" charset="0"/>
                <a:hlinkClick r:id="rId4">
                  <a:extLst>
                    <a:ext uri="{A12FA001-AC4F-418D-AE19-62706E023703}">
                      <ahyp:hlinkClr xmlns:ahyp="http://schemas.microsoft.com/office/drawing/2018/hyperlinkcolor" val="tx"/>
                    </a:ext>
                  </a:extLst>
                </a:hlinkClick>
              </a:rPr>
              <a:t>https://www.youtube.com/watch?v=xhp1m9thnbE</a:t>
            </a: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Jason </a:t>
            </a:r>
            <a:r>
              <a:rPr lang="en-US" sz="1400" dirty="0" err="1">
                <a:solidFill>
                  <a:srgbClr val="FDAD00"/>
                </a:solidFill>
                <a:latin typeface="Prometo" panose="020B0604030203060203" pitchFamily="34" charset="0"/>
              </a:rPr>
              <a:t>Mayers</a:t>
            </a:r>
            <a:r>
              <a:rPr lang="en-US" sz="1400" dirty="0">
                <a:solidFill>
                  <a:srgbClr val="FDAD00"/>
                </a:solidFill>
                <a:latin typeface="Prometo" panose="020B0604030203060203" pitchFamily="34" charset="0"/>
              </a:rPr>
              <a:t> – Machine Learning in 45 Minutes </a:t>
            </a:r>
            <a:r>
              <a:rPr lang="en-US" sz="1400" dirty="0">
                <a:solidFill>
                  <a:srgbClr val="FDAD00"/>
                </a:solidFill>
                <a:latin typeface="Prometo" panose="020B0604030203060203" pitchFamily="34" charset="0"/>
                <a:hlinkClick r:id="rId5">
                  <a:extLst>
                    <a:ext uri="{A12FA001-AC4F-418D-AE19-62706E023703}">
                      <ahyp:hlinkClr xmlns:ahyp="http://schemas.microsoft.com/office/drawing/2018/hyperlinkcolor" val="tx"/>
                    </a:ext>
                  </a:extLst>
                </a:hlinkClick>
              </a:rPr>
              <a:t>https://www.youtube.com/watch?v=X4I9QmcSEYo</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Chris Lauren – Seth Juarez - Demystifying Machine and Deep Learning for Developers </a:t>
            </a:r>
            <a:r>
              <a:rPr lang="en-US" sz="1400" dirty="0">
                <a:solidFill>
                  <a:srgbClr val="FDAD00"/>
                </a:solidFill>
                <a:latin typeface="Prometo" panose="020B0604030203060203" pitchFamily="34" charset="0"/>
                <a:hlinkClick r:id="rId6">
                  <a:extLst>
                    <a:ext uri="{A12FA001-AC4F-418D-AE19-62706E023703}">
                      <ahyp:hlinkClr xmlns:ahyp="http://schemas.microsoft.com/office/drawing/2018/hyperlinkcolor" val="tx"/>
                    </a:ext>
                  </a:extLst>
                </a:hlinkClick>
              </a:rPr>
              <a:t>https://www.youtube.com/watch?v=cU7Wq5k8u-U</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Introducing ML.NET </a:t>
            </a:r>
            <a:r>
              <a:rPr lang="en-US" sz="1400" dirty="0">
                <a:solidFill>
                  <a:srgbClr val="FDAD00"/>
                </a:solidFill>
                <a:latin typeface="Prometo" panose="020B0604030203060203" pitchFamily="34" charset="0"/>
                <a:hlinkClick r:id="rId7">
                  <a:extLst>
                    <a:ext uri="{A12FA001-AC4F-418D-AE19-62706E023703}">
                      <ahyp:hlinkClr xmlns:ahyp="http://schemas.microsoft.com/office/drawing/2018/hyperlinkcolor" val="tx"/>
                    </a:ext>
                  </a:extLst>
                </a:hlinkClick>
              </a:rPr>
              <a:t>https://www.youtube.com/watch?v=OhCysVU5RDA</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ONNX </a:t>
            </a:r>
            <a:r>
              <a:rPr lang="en-US" sz="1400" dirty="0">
                <a:solidFill>
                  <a:srgbClr val="FDAD00"/>
                </a:solidFill>
                <a:latin typeface="Prometo" panose="020B0604030203060203" pitchFamily="34" charset="0"/>
                <a:hlinkClick r:id="rId8">
                  <a:extLst>
                    <a:ext uri="{A12FA001-AC4F-418D-AE19-62706E023703}">
                      <ahyp:hlinkClr xmlns:ahyp="http://schemas.microsoft.com/office/drawing/2018/hyperlinkcolor" val="tx"/>
                    </a:ext>
                  </a:extLst>
                </a:hlinkClick>
              </a:rPr>
              <a:t>https://onnx.ai/</a:t>
            </a: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ONNX Model Zoo </a:t>
            </a:r>
            <a:r>
              <a:rPr lang="en-US" sz="1400" dirty="0">
                <a:solidFill>
                  <a:srgbClr val="FDAD00"/>
                </a:solidFill>
                <a:latin typeface="Prometo" panose="020B0604030203060203" pitchFamily="34" charset="0"/>
                <a:hlinkClick r:id="rId9">
                  <a:extLst>
                    <a:ext uri="{A12FA001-AC4F-418D-AE19-62706E023703}">
                      <ahyp:hlinkClr xmlns:ahyp="http://schemas.microsoft.com/office/drawing/2018/hyperlinkcolor" val="tx"/>
                    </a:ext>
                  </a:extLst>
                </a:hlinkClick>
              </a:rPr>
              <a:t>https://github.com/onnx/models</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ONNX models for </a:t>
            </a:r>
            <a:r>
              <a:rPr lang="en-US" sz="1400" dirty="0" err="1">
                <a:solidFill>
                  <a:srgbClr val="FDAD00"/>
                </a:solidFill>
                <a:latin typeface="Prometo" panose="020B0604030203060203" pitchFamily="34" charset="0"/>
              </a:rPr>
              <a:t>WinML</a:t>
            </a:r>
            <a:r>
              <a:rPr lang="en-US" sz="1400" dirty="0">
                <a:solidFill>
                  <a:srgbClr val="FDAD00"/>
                </a:solidFill>
                <a:latin typeface="Prometo" panose="020B0604030203060203" pitchFamily="34" charset="0"/>
              </a:rPr>
              <a:t> </a:t>
            </a:r>
            <a:r>
              <a:rPr lang="en-US" sz="1400" dirty="0">
                <a:solidFill>
                  <a:srgbClr val="FDAD00"/>
                </a:solidFill>
                <a:latin typeface="Prometo" panose="020B0604030203060203" pitchFamily="34" charset="0"/>
                <a:hlinkClick r:id="rId10">
                  <a:extLst>
                    <a:ext uri="{A12FA001-AC4F-418D-AE19-62706E023703}">
                      <ahyp:hlinkClr xmlns:ahyp="http://schemas.microsoft.com/office/drawing/2018/hyperlinkcolor" val="tx"/>
                    </a:ext>
                  </a:extLst>
                </a:hlinkClick>
              </a:rPr>
              <a:t>https://docs.microsoft.com/en-us/windows/ai/get-onnx-model</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Azure AI Gallery curates models for use with Windows ML - </a:t>
            </a:r>
            <a:r>
              <a:rPr lang="en-US" sz="1400" dirty="0">
                <a:solidFill>
                  <a:srgbClr val="FDAD00"/>
                </a:solidFill>
                <a:latin typeface="Prometo" panose="020B0604030203060203" pitchFamily="34" charset="0"/>
                <a:hlinkClick r:id="rId11">
                  <a:extLst>
                    <a:ext uri="{A12FA001-AC4F-418D-AE19-62706E023703}">
                      <ahyp:hlinkClr xmlns:ahyp="http://schemas.microsoft.com/office/drawing/2018/hyperlinkcolor" val="tx"/>
                    </a:ext>
                  </a:extLst>
                </a:hlinkClick>
              </a:rPr>
              <a:t>https://gallery.azure.ai/models</a:t>
            </a:r>
            <a:r>
              <a:rPr lang="en-US" sz="1400" dirty="0">
                <a:solidFill>
                  <a:srgbClr val="FDAD00"/>
                </a:solidFill>
                <a:latin typeface="Prometo" panose="020B0604030203060203" pitchFamily="34" charset="0"/>
              </a:rPr>
              <a:t> </a:t>
            </a:r>
          </a:p>
          <a:p>
            <a:pPr>
              <a:defRPr/>
            </a:pPr>
            <a:r>
              <a:rPr lang="en-US" sz="1400" dirty="0" err="1">
                <a:solidFill>
                  <a:srgbClr val="FDAD00"/>
                </a:solidFill>
                <a:latin typeface="Prometo" panose="020B0604030203060203" pitchFamily="34" charset="0"/>
              </a:rPr>
              <a:t>Ml.Net</a:t>
            </a:r>
            <a:r>
              <a:rPr lang="en-US" sz="1400" dirty="0">
                <a:solidFill>
                  <a:srgbClr val="FDAD00"/>
                </a:solidFill>
                <a:latin typeface="Prometo" panose="020B0604030203060203" pitchFamily="34" charset="0"/>
              </a:rPr>
              <a:t> Samples </a:t>
            </a:r>
            <a:r>
              <a:rPr lang="en-US" sz="1400" dirty="0">
                <a:solidFill>
                  <a:srgbClr val="FDAD00"/>
                </a:solidFill>
                <a:latin typeface="Prometo" panose="020B0604030203060203" pitchFamily="34" charset="0"/>
                <a:hlinkClick r:id="rId12">
                  <a:extLst>
                    <a:ext uri="{A12FA001-AC4F-418D-AE19-62706E023703}">
                      <ahyp:hlinkClr xmlns:ahyp="http://schemas.microsoft.com/office/drawing/2018/hyperlinkcolor" val="tx"/>
                    </a:ext>
                  </a:extLst>
                </a:hlinkClick>
              </a:rPr>
              <a:t>https://github.com/dotnet/machinelearning-samples</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CH9 – AI Show </a:t>
            </a:r>
            <a:r>
              <a:rPr lang="en-US" sz="1400" dirty="0">
                <a:solidFill>
                  <a:srgbClr val="FDAD00"/>
                </a:solidFill>
                <a:latin typeface="Prometo" panose="020B0604030203060203" pitchFamily="34" charset="0"/>
                <a:hlinkClick r:id="rId13">
                  <a:extLst>
                    <a:ext uri="{A12FA001-AC4F-418D-AE19-62706E023703}">
                      <ahyp:hlinkClr xmlns:ahyp="http://schemas.microsoft.com/office/drawing/2018/hyperlinkcolor" val="tx"/>
                    </a:ext>
                  </a:extLst>
                </a:hlinkClick>
              </a:rPr>
              <a:t>https://channel9.msdn.com/Shows/AI-Show</a:t>
            </a: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The MNIST Database </a:t>
            </a:r>
            <a:r>
              <a:rPr lang="en-US" sz="1400" dirty="0">
                <a:solidFill>
                  <a:srgbClr val="FDAD00"/>
                </a:solidFill>
                <a:latin typeface="Prometo" panose="020B0604030203060203" pitchFamily="34" charset="0"/>
                <a:hlinkClick r:id="rId14">
                  <a:extLst>
                    <a:ext uri="{A12FA001-AC4F-418D-AE19-62706E023703}">
                      <ahyp:hlinkClr xmlns:ahyp="http://schemas.microsoft.com/office/drawing/2018/hyperlinkcolor" val="tx"/>
                    </a:ext>
                  </a:extLst>
                </a:hlinkClick>
              </a:rPr>
              <a:t>http://yann.lecun.com/exdb/mnist/</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Kaggle Datasets database </a:t>
            </a:r>
            <a:r>
              <a:rPr lang="en-US" sz="1400" dirty="0">
                <a:solidFill>
                  <a:srgbClr val="FDAD00"/>
                </a:solidFill>
                <a:latin typeface="Prometo" panose="020B0604030203060203" pitchFamily="34" charset="0"/>
                <a:hlinkClick r:id="rId15">
                  <a:extLst>
                    <a:ext uri="{A12FA001-AC4F-418D-AE19-62706E023703}">
                      <ahyp:hlinkClr xmlns:ahyp="http://schemas.microsoft.com/office/drawing/2018/hyperlinkcolor" val="tx"/>
                    </a:ext>
                  </a:extLst>
                </a:hlinkClick>
              </a:rPr>
              <a:t>https://www.kaggle.com/datasets</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Getting started with TensorFlow </a:t>
            </a:r>
            <a:r>
              <a:rPr lang="en-US" sz="1400" dirty="0">
                <a:solidFill>
                  <a:srgbClr val="FDAD00"/>
                </a:solidFill>
                <a:latin typeface="Prometo" panose="020B0604030203060203" pitchFamily="34" charset="0"/>
                <a:hlinkClick r:id="rId16">
                  <a:extLst>
                    <a:ext uri="{A12FA001-AC4F-418D-AE19-62706E023703}">
                      <ahyp:hlinkClr xmlns:ahyp="http://schemas.microsoft.com/office/drawing/2018/hyperlinkcolor" val="tx"/>
                    </a:ext>
                  </a:extLst>
                </a:hlinkClick>
              </a:rPr>
              <a:t>https://tf.wiki/en/basic.html</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Getting Started with Visual Studio Tools for AI </a:t>
            </a:r>
            <a:r>
              <a:rPr lang="en-US" sz="1400" dirty="0">
                <a:solidFill>
                  <a:srgbClr val="FDAD00"/>
                </a:solidFill>
                <a:latin typeface="Prometo" panose="020B0604030203060203" pitchFamily="34" charset="0"/>
                <a:hlinkClick r:id="rId17">
                  <a:extLst>
                    <a:ext uri="{A12FA001-AC4F-418D-AE19-62706E023703}">
                      <ahyp:hlinkClr xmlns:ahyp="http://schemas.microsoft.com/office/drawing/2018/hyperlinkcolor" val="tx"/>
                    </a:ext>
                  </a:extLst>
                </a:hlinkClick>
              </a:rPr>
              <a:t>https://www.youtube.com/watch?v=LLW_0MQoQ1g</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Visual Studio Tools For AI </a:t>
            </a:r>
            <a:r>
              <a:rPr lang="en-US" sz="1400" dirty="0">
                <a:solidFill>
                  <a:srgbClr val="FDAD00"/>
                </a:solidFill>
                <a:latin typeface="Prometo" panose="020B0604030203060203" pitchFamily="34" charset="0"/>
                <a:hlinkClick r:id="rId18">
                  <a:extLst>
                    <a:ext uri="{A12FA001-AC4F-418D-AE19-62706E023703}">
                      <ahyp:hlinkClr xmlns:ahyp="http://schemas.microsoft.com/office/drawing/2018/hyperlinkcolor" val="tx"/>
                    </a:ext>
                  </a:extLst>
                </a:hlinkClick>
              </a:rPr>
              <a:t>https://docs.microsoft.com/en-us/visualstudio/ai/?view=vs-2017</a:t>
            </a:r>
            <a:endParaRPr lang="en-US" sz="1400" dirty="0">
              <a:solidFill>
                <a:srgbClr val="FDAD00"/>
              </a:solidFill>
              <a:latin typeface="Prometo" panose="020B0604030203060203" pitchFamily="34" charset="0"/>
            </a:endParaRPr>
          </a:p>
          <a:p>
            <a:pPr>
              <a:defRPr/>
            </a:pPr>
            <a:r>
              <a:rPr lang="en-US" sz="1400" dirty="0">
                <a:solidFill>
                  <a:srgbClr val="FDAD00"/>
                </a:solidFill>
                <a:latin typeface="Prometo" panose="020B0604030203060203" pitchFamily="34" charset="0"/>
              </a:rPr>
              <a:t>Visual Studio Tools For AI GitHub Sample repo </a:t>
            </a:r>
            <a:r>
              <a:rPr lang="en-US" sz="1400" dirty="0">
                <a:solidFill>
                  <a:srgbClr val="FDAD00"/>
                </a:solidFill>
                <a:latin typeface="Prometo" panose="020B0604030203060203" pitchFamily="34" charset="0"/>
                <a:hlinkClick r:id="rId19">
                  <a:extLst>
                    <a:ext uri="{A12FA001-AC4F-418D-AE19-62706E023703}">
                      <ahyp:hlinkClr xmlns:ahyp="http://schemas.microsoft.com/office/drawing/2018/hyperlinkcolor" val="tx"/>
                    </a:ext>
                  </a:extLst>
                </a:hlinkClick>
              </a:rPr>
              <a:t>https://github.com/Microsoft/samples-for-ai</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CNTK Examples </a:t>
            </a:r>
            <a:r>
              <a:rPr lang="en-US" sz="1400" dirty="0">
                <a:solidFill>
                  <a:srgbClr val="FDAD00"/>
                </a:solidFill>
                <a:latin typeface="Prometo" panose="020B0604030203060203" pitchFamily="34" charset="0"/>
                <a:hlinkClick r:id="rId20">
                  <a:extLst>
                    <a:ext uri="{A12FA001-AC4F-418D-AE19-62706E023703}">
                      <ahyp:hlinkClr xmlns:ahyp="http://schemas.microsoft.com/office/drawing/2018/hyperlinkcolor" val="tx"/>
                    </a:ext>
                  </a:extLst>
                </a:hlinkClick>
              </a:rPr>
              <a:t>https://docs.microsoft.com/en-us/cognitive-toolkit/Examples</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TensorFlow model zoo </a:t>
            </a:r>
            <a:r>
              <a:rPr lang="en-US" sz="1400" dirty="0">
                <a:solidFill>
                  <a:srgbClr val="FDAD00"/>
                </a:solidFill>
                <a:latin typeface="Prometo" panose="020B0604030203060203" pitchFamily="34" charset="0"/>
                <a:hlinkClick r:id="rId21">
                  <a:extLst>
                    <a:ext uri="{A12FA001-AC4F-418D-AE19-62706E023703}">
                      <ahyp:hlinkClr xmlns:ahyp="http://schemas.microsoft.com/office/drawing/2018/hyperlinkcolor" val="tx"/>
                    </a:ext>
                  </a:extLst>
                </a:hlinkClick>
              </a:rPr>
              <a:t>https://github.com/tensorflow/models/blob/master/research/object_detection/g3doc/detection_model_zoo.md</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Cafee model zoo  </a:t>
            </a:r>
            <a:r>
              <a:rPr lang="en-US" sz="1400" dirty="0">
                <a:solidFill>
                  <a:srgbClr val="FDAD00"/>
                </a:solidFill>
                <a:latin typeface="Prometo" panose="020B0604030203060203" pitchFamily="34" charset="0"/>
                <a:hlinkClick r:id="rId22">
                  <a:extLst>
                    <a:ext uri="{A12FA001-AC4F-418D-AE19-62706E023703}">
                      <ahyp:hlinkClr xmlns:ahyp="http://schemas.microsoft.com/office/drawing/2018/hyperlinkcolor" val="tx"/>
                    </a:ext>
                  </a:extLst>
                </a:hlinkClick>
              </a:rPr>
              <a:t>https://github.com/BVLC/caffe/wiki/Model-Zoo</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Christopher </a:t>
            </a:r>
            <a:r>
              <a:rPr lang="en-US" sz="1400" dirty="0" err="1">
                <a:solidFill>
                  <a:srgbClr val="FDAD00"/>
                </a:solidFill>
                <a:latin typeface="Prometo" panose="020B0604030203060203" pitchFamily="34" charset="0"/>
              </a:rPr>
              <a:t>Olah’s</a:t>
            </a:r>
            <a:r>
              <a:rPr lang="en-US" sz="1400" dirty="0">
                <a:solidFill>
                  <a:srgbClr val="FDAD00"/>
                </a:solidFill>
                <a:latin typeface="Prometo" panose="020B0604030203060203" pitchFamily="34" charset="0"/>
              </a:rPr>
              <a:t> blog about DL </a:t>
            </a:r>
            <a:r>
              <a:rPr lang="en-US" sz="1400" dirty="0">
                <a:solidFill>
                  <a:srgbClr val="FDAD00"/>
                </a:solidFill>
                <a:latin typeface="Prometo" panose="020B0604030203060203" pitchFamily="34" charset="0"/>
                <a:hlinkClick r:id="rId23">
                  <a:extLst>
                    <a:ext uri="{A12FA001-AC4F-418D-AE19-62706E023703}">
                      <ahyp:hlinkClr xmlns:ahyp="http://schemas.microsoft.com/office/drawing/2018/hyperlinkcolor" val="tx"/>
                    </a:ext>
                  </a:extLst>
                </a:hlinkClick>
              </a:rPr>
              <a:t>http://colah.github.io/</a:t>
            </a:r>
            <a:r>
              <a:rPr lang="en-US" sz="1400" dirty="0">
                <a:solidFill>
                  <a:srgbClr val="FDAD00"/>
                </a:solidFill>
                <a:latin typeface="Prometo" panose="020B0604030203060203" pitchFamily="34" charset="0"/>
              </a:rPr>
              <a:t> </a:t>
            </a:r>
          </a:p>
          <a:p>
            <a:pPr>
              <a:defRPr/>
            </a:pPr>
            <a:r>
              <a:rPr lang="en-US" sz="1400" dirty="0">
                <a:solidFill>
                  <a:srgbClr val="FDAD00"/>
                </a:solidFill>
                <a:latin typeface="Prometo" panose="020B0604030203060203" pitchFamily="34" charset="0"/>
              </a:rPr>
              <a:t>  </a:t>
            </a:r>
          </a:p>
          <a:p>
            <a:pPr algn="just">
              <a:defRPr/>
            </a:pPr>
            <a:r>
              <a:rPr lang="de-DE" sz="1400" dirty="0">
                <a:solidFill>
                  <a:srgbClr val="FDAD00"/>
                </a:solidFill>
                <a:latin typeface="Prometo" panose="020B0604030203060203" pitchFamily="34" charset="0"/>
                <a:cs typeface="Segoe UI Light" panose="020B0502040204020203" pitchFamily="34" charset="0"/>
              </a:rPr>
              <a:t>    </a:t>
            </a:r>
          </a:p>
        </p:txBody>
      </p:sp>
    </p:spTree>
    <p:extLst>
      <p:ext uri="{BB962C8B-B14F-4D97-AF65-F5344CB8AC3E}">
        <p14:creationId xmlns:p14="http://schemas.microsoft.com/office/powerpoint/2010/main" val="389330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50BE05-179D-4887-8DF6-79E8D6C5C8CE}"/>
              </a:ext>
            </a:extLst>
          </p:cNvPr>
          <p:cNvPicPr>
            <a:picLocks noChangeAspect="1"/>
          </p:cNvPicPr>
          <p:nvPr/>
        </p:nvPicPr>
        <p:blipFill>
          <a:blip r:embed="rId3"/>
          <a:stretch>
            <a:fillRect/>
          </a:stretch>
        </p:blipFill>
        <p:spPr>
          <a:xfrm>
            <a:off x="-118960" y="2318530"/>
            <a:ext cx="8018339" cy="5792934"/>
          </a:xfrm>
          <a:prstGeom prst="rect">
            <a:avLst/>
          </a:prstGeom>
        </p:spPr>
      </p:pic>
      <p:sp>
        <p:nvSpPr>
          <p:cNvPr id="3" name="Title 2">
            <a:extLst>
              <a:ext uri="{FF2B5EF4-FFF2-40B4-BE49-F238E27FC236}">
                <a16:creationId xmlns:a16="http://schemas.microsoft.com/office/drawing/2014/main" id="{D78332A3-D4DC-4201-BCC3-18EC6BF4816A}"/>
              </a:ext>
            </a:extLst>
          </p:cNvPr>
          <p:cNvSpPr txBox="1">
            <a:spLocks/>
          </p:cNvSpPr>
          <p:nvPr/>
        </p:nvSpPr>
        <p:spPr>
          <a:xfrm>
            <a:off x="1" y="236538"/>
            <a:ext cx="7730835"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rPr>
              <a:t>A note on the computational power</a:t>
            </a:r>
            <a:endParaRPr lang="en-US" sz="4000" dirty="0">
              <a:solidFill>
                <a:srgbClr val="FDAD00"/>
              </a:solidFill>
              <a:latin typeface="+mn-lt"/>
            </a:endParaRPr>
          </a:p>
        </p:txBody>
      </p:sp>
      <p:sp>
        <p:nvSpPr>
          <p:cNvPr id="11" name="Rectangle 10">
            <a:extLst>
              <a:ext uri="{FF2B5EF4-FFF2-40B4-BE49-F238E27FC236}">
                <a16:creationId xmlns:a16="http://schemas.microsoft.com/office/drawing/2014/main" id="{C870741D-CAB2-4F6B-96F2-9E1F083F3F22}"/>
              </a:ext>
            </a:extLst>
          </p:cNvPr>
          <p:cNvSpPr/>
          <p:nvPr/>
        </p:nvSpPr>
        <p:spPr>
          <a:xfrm>
            <a:off x="522982" y="1144420"/>
            <a:ext cx="4571146" cy="2062103"/>
          </a:xfrm>
          <a:prstGeom prst="rect">
            <a:avLst/>
          </a:prstGeom>
        </p:spPr>
        <p:txBody>
          <a:bodyPr wrap="square">
            <a:spAutoFit/>
          </a:bodyPr>
          <a:lstStyle/>
          <a:p>
            <a:r>
              <a:rPr lang="en-US" b="1" dirty="0">
                <a:solidFill>
                  <a:srgbClr val="EBF7C4"/>
                </a:solidFill>
              </a:rPr>
              <a:t>1995</a:t>
            </a:r>
            <a:r>
              <a:rPr lang="en-US" dirty="0">
                <a:solidFill>
                  <a:srgbClr val="EBF7C4"/>
                </a:solidFill>
              </a:rPr>
              <a:t>: 5M transistors on a chip</a:t>
            </a:r>
          </a:p>
          <a:p>
            <a:endParaRPr lang="en-US" sz="500" b="1" dirty="0">
              <a:solidFill>
                <a:srgbClr val="EBF7C4"/>
              </a:solidFill>
            </a:endParaRPr>
          </a:p>
          <a:p>
            <a:r>
              <a:rPr lang="en-US" b="1" dirty="0">
                <a:solidFill>
                  <a:srgbClr val="EBF7C4"/>
                </a:solidFill>
              </a:rPr>
              <a:t>2005</a:t>
            </a:r>
            <a:r>
              <a:rPr lang="en-US" dirty="0">
                <a:solidFill>
                  <a:srgbClr val="EBF7C4"/>
                </a:solidFill>
              </a:rPr>
              <a:t>: 160M transistors on a single chip</a:t>
            </a:r>
          </a:p>
          <a:p>
            <a:endParaRPr lang="en-US" sz="500" b="1" dirty="0">
              <a:solidFill>
                <a:srgbClr val="EBF7C4"/>
              </a:solidFill>
            </a:endParaRPr>
          </a:p>
          <a:p>
            <a:r>
              <a:rPr lang="en-US" b="1" dirty="0">
                <a:solidFill>
                  <a:srgbClr val="EBF7C4"/>
                </a:solidFill>
              </a:rPr>
              <a:t>2010</a:t>
            </a:r>
            <a:r>
              <a:rPr lang="en-US" dirty="0">
                <a:solidFill>
                  <a:srgbClr val="EBF7C4"/>
                </a:solidFill>
              </a:rPr>
              <a:t>: 1 Billion transistor</a:t>
            </a:r>
          </a:p>
          <a:p>
            <a:endParaRPr lang="en-US" sz="500" b="1" dirty="0">
              <a:solidFill>
                <a:srgbClr val="EBF7C4"/>
              </a:solidFill>
            </a:endParaRPr>
          </a:p>
          <a:p>
            <a:r>
              <a:rPr lang="en-US" b="1" dirty="0">
                <a:solidFill>
                  <a:srgbClr val="EBF7C4"/>
                </a:solidFill>
              </a:rPr>
              <a:t>2015</a:t>
            </a:r>
            <a:r>
              <a:rPr lang="en-US" dirty="0">
                <a:solidFill>
                  <a:srgbClr val="EBF7C4"/>
                </a:solidFill>
              </a:rPr>
              <a:t>: 7.6 Billions transistors on a chip</a:t>
            </a:r>
          </a:p>
          <a:p>
            <a:endParaRPr lang="en-US" sz="500" b="1" dirty="0">
              <a:solidFill>
                <a:srgbClr val="EBF7C4"/>
              </a:solidFill>
            </a:endParaRPr>
          </a:p>
          <a:p>
            <a:r>
              <a:rPr lang="en-US" b="1" dirty="0">
                <a:solidFill>
                  <a:srgbClr val="EBF7C4"/>
                </a:solidFill>
              </a:rPr>
              <a:t>2017</a:t>
            </a:r>
            <a:r>
              <a:rPr lang="en-US" dirty="0">
                <a:solidFill>
                  <a:srgbClr val="EBF7C4"/>
                </a:solidFill>
              </a:rPr>
              <a:t>: 15.2 Billions transistors on a chip</a:t>
            </a:r>
          </a:p>
          <a:p>
            <a:endParaRPr lang="en-US" dirty="0">
              <a:solidFill>
                <a:srgbClr val="EBF7C4"/>
              </a:solidFill>
            </a:endParaRPr>
          </a:p>
        </p:txBody>
      </p:sp>
      <p:pic>
        <p:nvPicPr>
          <p:cNvPr id="4" name="Picture 3">
            <a:extLst>
              <a:ext uri="{FF2B5EF4-FFF2-40B4-BE49-F238E27FC236}">
                <a16:creationId xmlns:a16="http://schemas.microsoft.com/office/drawing/2014/main" id="{4DC22BF6-77FE-4233-A82A-1D096E158B1D}"/>
              </a:ext>
            </a:extLst>
          </p:cNvPr>
          <p:cNvPicPr>
            <a:picLocks noChangeAspect="1"/>
          </p:cNvPicPr>
          <p:nvPr/>
        </p:nvPicPr>
        <p:blipFill>
          <a:blip r:embed="rId4"/>
          <a:stretch>
            <a:fillRect/>
          </a:stretch>
        </p:blipFill>
        <p:spPr>
          <a:xfrm>
            <a:off x="522982" y="3644906"/>
            <a:ext cx="3803846" cy="2730641"/>
          </a:xfrm>
          <a:prstGeom prst="rect">
            <a:avLst/>
          </a:prstGeom>
        </p:spPr>
      </p:pic>
      <p:pic>
        <p:nvPicPr>
          <p:cNvPr id="5" name="Picture 4">
            <a:extLst>
              <a:ext uri="{FF2B5EF4-FFF2-40B4-BE49-F238E27FC236}">
                <a16:creationId xmlns:a16="http://schemas.microsoft.com/office/drawing/2014/main" id="{84AEE028-BBF0-4192-BC04-428EA8E804A4}"/>
              </a:ext>
            </a:extLst>
          </p:cNvPr>
          <p:cNvPicPr>
            <a:picLocks noChangeAspect="1"/>
          </p:cNvPicPr>
          <p:nvPr/>
        </p:nvPicPr>
        <p:blipFill>
          <a:blip r:embed="rId5"/>
          <a:stretch>
            <a:fillRect/>
          </a:stretch>
        </p:blipFill>
        <p:spPr>
          <a:xfrm>
            <a:off x="6385339" y="1242392"/>
            <a:ext cx="5079264" cy="5133155"/>
          </a:xfrm>
          <a:prstGeom prst="rect">
            <a:avLst/>
          </a:prstGeom>
        </p:spPr>
      </p:pic>
    </p:spTree>
    <p:extLst>
      <p:ext uri="{BB962C8B-B14F-4D97-AF65-F5344CB8AC3E}">
        <p14:creationId xmlns:p14="http://schemas.microsoft.com/office/powerpoint/2010/main" val="6223246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7CCC-A907-43AC-85F3-8442743A0A9C}"/>
              </a:ext>
            </a:extLst>
          </p:cNvPr>
          <p:cNvSpPr txBox="1">
            <a:spLocks/>
          </p:cNvSpPr>
          <p:nvPr/>
        </p:nvSpPr>
        <p:spPr>
          <a:xfrm>
            <a:off x="0" y="77694"/>
            <a:ext cx="12192000" cy="76180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4000" spc="-150" dirty="0">
                <a:solidFill>
                  <a:srgbClr val="FDAD00"/>
                </a:solidFill>
                <a:latin typeface="Prometo" panose="020B0604030203060203" pitchFamily="34" charset="0"/>
                <a:cs typeface="Segoe UI Semibold" panose="020B0702040204020203" pitchFamily="34" charset="0"/>
              </a:rPr>
              <a:t>Credits</a:t>
            </a:r>
            <a:endParaRPr sz="4000" i="1" spc="-150" dirty="0">
              <a:solidFill>
                <a:srgbClr val="FDAD00"/>
              </a:solidFill>
              <a:latin typeface="Prometo" panose="020B0604030203060203" pitchFamily="34" charset="0"/>
              <a:cs typeface="Segoe UI Semibold" panose="020B0702040204020203" pitchFamily="34" charset="0"/>
            </a:endParaRPr>
          </a:p>
        </p:txBody>
      </p:sp>
      <p:sp>
        <p:nvSpPr>
          <p:cNvPr id="3" name="Text Placeholder 1">
            <a:extLst>
              <a:ext uri="{FF2B5EF4-FFF2-40B4-BE49-F238E27FC236}">
                <a16:creationId xmlns:a16="http://schemas.microsoft.com/office/drawing/2014/main" id="{348234CF-C116-4FD2-98B1-AE4FDF57B5EB}"/>
              </a:ext>
            </a:extLst>
          </p:cNvPr>
          <p:cNvSpPr txBox="1">
            <a:spLocks/>
          </p:cNvSpPr>
          <p:nvPr/>
        </p:nvSpPr>
        <p:spPr>
          <a:xfrm>
            <a:off x="245097" y="1154792"/>
            <a:ext cx="9398523" cy="3480647"/>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solidFill>
                  <a:srgbClr val="FDAD00"/>
                </a:solidFill>
                <a:latin typeface="Prometo" panose="020B0604030203060203" pitchFamily="34" charset="0"/>
              </a:rPr>
              <a:t>Special thanks to the following people and groups that contributed inspiration, ideas or support for this ever-evolving talk / workshop:</a:t>
            </a:r>
          </a:p>
          <a:p>
            <a:pPr>
              <a:defRPr/>
            </a:pPr>
            <a:endParaRPr lang="en-US" sz="2400" dirty="0">
              <a:solidFill>
                <a:srgbClr val="FDAD00"/>
              </a:solidFill>
              <a:latin typeface="Prometo" panose="020B0604030203060203" pitchFamily="34" charset="0"/>
            </a:endParaRPr>
          </a:p>
          <a:p>
            <a:pPr>
              <a:defRPr/>
            </a:pPr>
            <a:r>
              <a:rPr lang="en-US" sz="2400" dirty="0">
                <a:solidFill>
                  <a:srgbClr val="FDAD00"/>
                </a:solidFill>
                <a:latin typeface="Prometo" panose="020B0604030203060203" pitchFamily="34" charset="0"/>
              </a:rPr>
              <a:t>	https://twitter.com/jason_mayes</a:t>
            </a:r>
          </a:p>
          <a:p>
            <a:pPr>
              <a:defRPr/>
            </a:pPr>
            <a:r>
              <a:rPr lang="en-US" sz="2400" dirty="0">
                <a:solidFill>
                  <a:srgbClr val="FDAD00"/>
                </a:solidFill>
                <a:latin typeface="Prometo" panose="020B0604030203060203" pitchFamily="34" charset="0"/>
              </a:rPr>
              <a:t>	https://twitter.com/rickbarraza </a:t>
            </a:r>
          </a:p>
          <a:p>
            <a:pPr>
              <a:defRPr/>
            </a:pPr>
            <a:r>
              <a:rPr lang="en-US" sz="2400" dirty="0">
                <a:solidFill>
                  <a:srgbClr val="FDAD00"/>
                </a:solidFill>
                <a:latin typeface="Prometo" panose="020B0604030203060203" pitchFamily="34" charset="0"/>
              </a:rPr>
              <a:t>	https://twitter.com/sethjuarez</a:t>
            </a:r>
          </a:p>
          <a:p>
            <a:pPr>
              <a:defRPr/>
            </a:pPr>
            <a:r>
              <a:rPr lang="en-US" sz="2400" dirty="0">
                <a:solidFill>
                  <a:srgbClr val="FDAD00"/>
                </a:solidFill>
                <a:latin typeface="Prometo" panose="020B0604030203060203" pitchFamily="34" charset="0"/>
              </a:rPr>
              <a:t>	https://twitter.com/ankitasthana86</a:t>
            </a:r>
          </a:p>
          <a:p>
            <a:pPr>
              <a:defRPr/>
            </a:pPr>
            <a:r>
              <a:rPr lang="en-US" sz="2400" dirty="0">
                <a:solidFill>
                  <a:srgbClr val="FDAD00"/>
                </a:solidFill>
                <a:latin typeface="Prometo" panose="020B0604030203060203" pitchFamily="34" charset="0"/>
              </a:rPr>
              <a:t>	https://twitter.com/ch402</a:t>
            </a:r>
          </a:p>
          <a:p>
            <a:pPr>
              <a:defRPr/>
            </a:pPr>
            <a:r>
              <a:rPr lang="en-US" sz="2400" dirty="0">
                <a:solidFill>
                  <a:srgbClr val="FDAD00"/>
                </a:solidFill>
                <a:latin typeface="Prometo" panose="020B0604030203060203" pitchFamily="34" charset="0"/>
              </a:rPr>
              <a:t>	http://www.asimovinstitute.org/  </a:t>
            </a:r>
          </a:p>
          <a:p>
            <a:pPr algn="just">
              <a:defRPr/>
            </a:pPr>
            <a:r>
              <a:rPr lang="en-US" sz="2400" dirty="0">
                <a:solidFill>
                  <a:srgbClr val="FDAD00"/>
                </a:solidFill>
                <a:latin typeface="Prometo" panose="020B0604030203060203" pitchFamily="34" charset="0"/>
              </a:rPr>
              <a:t> </a:t>
            </a:r>
          </a:p>
          <a:p>
            <a:pPr algn="just">
              <a:defRPr/>
            </a:pPr>
            <a:r>
              <a:rPr lang="de-DE" sz="2400" dirty="0">
                <a:solidFill>
                  <a:srgbClr val="FDAD00"/>
                </a:solidFill>
                <a:latin typeface="Prometo" panose="020B0604030203060203" pitchFamily="34" charset="0"/>
                <a:cs typeface="Segoe UI Light" panose="020B0502040204020203" pitchFamily="34" charset="0"/>
              </a:rPr>
              <a:t>    </a:t>
            </a:r>
          </a:p>
        </p:txBody>
      </p:sp>
      <p:pic>
        <p:nvPicPr>
          <p:cNvPr id="5" name="Picture 4">
            <a:extLst>
              <a:ext uri="{FF2B5EF4-FFF2-40B4-BE49-F238E27FC236}">
                <a16:creationId xmlns:a16="http://schemas.microsoft.com/office/drawing/2014/main" id="{19A8EA3F-FA23-44E0-81CC-1AFFA1D53EC4}"/>
              </a:ext>
            </a:extLst>
          </p:cNvPr>
          <p:cNvPicPr>
            <a:picLocks noChangeAspect="1"/>
          </p:cNvPicPr>
          <p:nvPr/>
        </p:nvPicPr>
        <p:blipFill>
          <a:blip r:embed="rId3"/>
          <a:stretch>
            <a:fillRect/>
          </a:stretch>
        </p:blipFill>
        <p:spPr>
          <a:xfrm>
            <a:off x="-57523" y="2211151"/>
            <a:ext cx="8018339" cy="5792934"/>
          </a:xfrm>
          <a:prstGeom prst="rect">
            <a:avLst/>
          </a:prstGeom>
        </p:spPr>
      </p:pic>
      <p:pic>
        <p:nvPicPr>
          <p:cNvPr id="7" name="Picture 6">
            <a:extLst>
              <a:ext uri="{FF2B5EF4-FFF2-40B4-BE49-F238E27FC236}">
                <a16:creationId xmlns:a16="http://schemas.microsoft.com/office/drawing/2014/main" id="{BEB0B55F-C507-4414-92C8-B3F133627BA1}"/>
              </a:ext>
            </a:extLst>
          </p:cNvPr>
          <p:cNvPicPr>
            <a:picLocks noChangeAspect="1"/>
          </p:cNvPicPr>
          <p:nvPr/>
        </p:nvPicPr>
        <p:blipFill>
          <a:blip r:embed="rId4"/>
          <a:stretch>
            <a:fillRect/>
          </a:stretch>
        </p:blipFill>
        <p:spPr>
          <a:xfrm>
            <a:off x="11184604" y="5497074"/>
            <a:ext cx="895424" cy="1282529"/>
          </a:xfrm>
          <a:prstGeom prst="rect">
            <a:avLst/>
          </a:prstGeom>
        </p:spPr>
      </p:pic>
    </p:spTree>
    <p:extLst>
      <p:ext uri="{BB962C8B-B14F-4D97-AF65-F5344CB8AC3E}">
        <p14:creationId xmlns:p14="http://schemas.microsoft.com/office/powerpoint/2010/main" val="3907440689"/>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E20848-AA22-4371-B9BF-39C66F13E0B9}"/>
              </a:ext>
            </a:extLst>
          </p:cNvPr>
          <p:cNvSpPr txBox="1">
            <a:spLocks/>
          </p:cNvSpPr>
          <p:nvPr/>
        </p:nvSpPr>
        <p:spPr>
          <a:xfrm>
            <a:off x="-16145" y="2062102"/>
            <a:ext cx="12192000" cy="76105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5400" b="1" spc="-150" dirty="0">
                <a:solidFill>
                  <a:srgbClr val="FDAD00"/>
                </a:solidFill>
                <a:latin typeface="Prometo" panose="020B0604030203060203" pitchFamily="34" charset="0"/>
                <a:cs typeface="Segoe UI Semibold" panose="020B0702040204020203" pitchFamily="34" charset="0"/>
              </a:rPr>
              <a:t>Thank You</a:t>
            </a:r>
            <a:endParaRPr sz="5400" b="1" i="1" spc="-150" dirty="0">
              <a:solidFill>
                <a:srgbClr val="FDAD00"/>
              </a:solidFill>
              <a:latin typeface="Prometo" panose="020B0604030203060203" pitchFamily="34" charset="0"/>
              <a:cs typeface="Segoe UI Semibold" panose="020B0702040204020203" pitchFamily="34" charset="0"/>
            </a:endParaRPr>
          </a:p>
        </p:txBody>
      </p:sp>
      <p:cxnSp>
        <p:nvCxnSpPr>
          <p:cNvPr id="8" name="Straight Connector 7">
            <a:extLst>
              <a:ext uri="{FF2B5EF4-FFF2-40B4-BE49-F238E27FC236}">
                <a16:creationId xmlns:a16="http://schemas.microsoft.com/office/drawing/2014/main" id="{8967ABA4-92D9-48B5-9868-20B9E70F6D91}"/>
              </a:ext>
            </a:extLst>
          </p:cNvPr>
          <p:cNvCxnSpPr/>
          <p:nvPr/>
        </p:nvCxnSpPr>
        <p:spPr>
          <a:xfrm>
            <a:off x="1686877" y="2962488"/>
            <a:ext cx="8725648" cy="0"/>
          </a:xfrm>
          <a:prstGeom prst="line">
            <a:avLst/>
          </a:prstGeom>
          <a:noFill/>
          <a:ln w="31750" cap="flat" cmpd="sng" algn="ctr">
            <a:solidFill>
              <a:schemeClr val="bg1"/>
            </a:solidFill>
            <a:prstDash val="solid"/>
            <a:headEnd type="none"/>
            <a:tailEnd type="none"/>
          </a:ln>
          <a:effectLst/>
        </p:spPr>
      </p:cxnSp>
      <p:sp>
        <p:nvSpPr>
          <p:cNvPr id="9" name="Text Placeholder 1">
            <a:extLst>
              <a:ext uri="{FF2B5EF4-FFF2-40B4-BE49-F238E27FC236}">
                <a16:creationId xmlns:a16="http://schemas.microsoft.com/office/drawing/2014/main" id="{49026A6A-2172-4359-860B-AB6B746E66EA}"/>
              </a:ext>
            </a:extLst>
          </p:cNvPr>
          <p:cNvSpPr txBox="1">
            <a:spLocks/>
          </p:cNvSpPr>
          <p:nvPr/>
        </p:nvSpPr>
        <p:spPr>
          <a:xfrm>
            <a:off x="7743077" y="4691533"/>
            <a:ext cx="4789140" cy="1792326"/>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de-DE" sz="3200" dirty="0">
                <a:gradFill>
                  <a:gsLst>
                    <a:gs pos="91000">
                      <a:srgbClr val="FFFFFF"/>
                    </a:gs>
                    <a:gs pos="0">
                      <a:srgbClr val="FFFFFF"/>
                    </a:gs>
                  </a:gsLst>
                  <a:lin ang="5400000" scaled="0"/>
                </a:gradFill>
                <a:latin typeface="Prometo" panose="020B0604030203060203" pitchFamily="34" charset="0"/>
                <a:cs typeface="Segoe UI Light" panose="020B0502040204020203" pitchFamily="34" charset="0"/>
              </a:rPr>
              <a:t>Gian Paolo Santopaolo</a:t>
            </a:r>
          </a:p>
          <a:p>
            <a:pPr>
              <a:defRPr/>
            </a:pPr>
            <a:r>
              <a:rPr lang="de-DE" sz="2000" dirty="0">
                <a:gradFill>
                  <a:gsLst>
                    <a:gs pos="91000">
                      <a:srgbClr val="FFFFFF"/>
                    </a:gs>
                    <a:gs pos="0">
                      <a:srgbClr val="FFFFFF"/>
                    </a:gs>
                  </a:gsLst>
                  <a:lin ang="5400000" scaled="0"/>
                </a:gradFill>
                <a:latin typeface="Prometo" panose="020B0604030203060203" pitchFamily="34" charset="0"/>
                <a:cs typeface="Segoe UI Light" panose="020B0502040204020203" pitchFamily="34" charset="0"/>
              </a:rPr>
              <a:t>IBV Solutions </a:t>
            </a:r>
          </a:p>
          <a:p>
            <a:pPr>
              <a:defRPr/>
            </a:pPr>
            <a:r>
              <a:rPr lang="de-DE" sz="2000" dirty="0">
                <a:gradFill>
                  <a:gsLst>
                    <a:gs pos="91000">
                      <a:srgbClr val="FFFFFF"/>
                    </a:gs>
                    <a:gs pos="0">
                      <a:srgbClr val="FFFFFF"/>
                    </a:gs>
                  </a:gsLst>
                  <a:lin ang="5400000" scaled="0"/>
                </a:gradFill>
                <a:latin typeface="Prometo" panose="020B0604030203060203" pitchFamily="34" charset="0"/>
                <a:cs typeface="Segoe UI Light" panose="020B0502040204020203" pitchFamily="34" charset="0"/>
              </a:rPr>
              <a:t>gp@ibv.ch</a:t>
            </a:r>
          </a:p>
          <a:p>
            <a:pPr>
              <a:defRPr/>
            </a:pPr>
            <a:r>
              <a:rPr lang="de-DE" sz="2000" dirty="0">
                <a:gradFill>
                  <a:gsLst>
                    <a:gs pos="91000">
                      <a:srgbClr val="FFFFFF"/>
                    </a:gs>
                    <a:gs pos="0">
                      <a:srgbClr val="FFFFFF"/>
                    </a:gs>
                  </a:gsLst>
                  <a:lin ang="5400000" scaled="0"/>
                </a:gradFill>
                <a:latin typeface="Prometo" panose="020B0604030203060203" pitchFamily="34" charset="0"/>
                <a:cs typeface="Segoe UI Light" panose="020B0502040204020203" pitchFamily="34" charset="0"/>
              </a:rPr>
              <a:t>      @gsantopaolo</a:t>
            </a:r>
          </a:p>
          <a:p>
            <a:pPr algn="ctr">
              <a:defRPr/>
            </a:pPr>
            <a:r>
              <a:rPr lang="de-DE" sz="2400" dirty="0">
                <a:gradFill>
                  <a:gsLst>
                    <a:gs pos="91000">
                      <a:srgbClr val="FFFFFF"/>
                    </a:gs>
                    <a:gs pos="0">
                      <a:srgbClr val="FFFFFF"/>
                    </a:gs>
                  </a:gsLst>
                  <a:lin ang="5400000" scaled="0"/>
                </a:gradFill>
                <a:latin typeface="Prometo" panose="020B0604030203060203" pitchFamily="34" charset="0"/>
                <a:cs typeface="Segoe UI Light" panose="020B0502040204020203" pitchFamily="34" charset="0"/>
              </a:rPr>
              <a:t>    </a:t>
            </a:r>
          </a:p>
        </p:txBody>
      </p:sp>
      <p:pic>
        <p:nvPicPr>
          <p:cNvPr id="10" name="Picture 9">
            <a:extLst>
              <a:ext uri="{FF2B5EF4-FFF2-40B4-BE49-F238E27FC236}">
                <a16:creationId xmlns:a16="http://schemas.microsoft.com/office/drawing/2014/main" id="{D9C6501D-B8F4-42DF-9E8E-D638D469D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6455" y="5744301"/>
            <a:ext cx="417356" cy="417356"/>
          </a:xfrm>
          <a:prstGeom prst="rect">
            <a:avLst/>
          </a:prstGeom>
        </p:spPr>
      </p:pic>
      <p:sp>
        <p:nvSpPr>
          <p:cNvPr id="11" name="Title 1">
            <a:extLst>
              <a:ext uri="{FF2B5EF4-FFF2-40B4-BE49-F238E27FC236}">
                <a16:creationId xmlns:a16="http://schemas.microsoft.com/office/drawing/2014/main" id="{26912BF7-CBCF-4171-8EF9-8A8F8E4131BA}"/>
              </a:ext>
            </a:extLst>
          </p:cNvPr>
          <p:cNvSpPr txBox="1">
            <a:spLocks/>
          </p:cNvSpPr>
          <p:nvPr/>
        </p:nvSpPr>
        <p:spPr>
          <a:xfrm>
            <a:off x="94680" y="3154408"/>
            <a:ext cx="12192000" cy="7610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sz="4400" spc="-150" dirty="0">
                <a:solidFill>
                  <a:srgbClr val="FDAD00"/>
                </a:solidFill>
                <a:latin typeface="Prometo" panose="020B0604030203060203" pitchFamily="34" charset="0"/>
                <a:cs typeface="Segoe UI Semibold" panose="020B0702040204020203" pitchFamily="34" charset="0"/>
              </a:rPr>
              <a:t>Got questions?</a:t>
            </a:r>
            <a:endParaRPr sz="5400" i="1" spc="-150" dirty="0">
              <a:solidFill>
                <a:srgbClr val="FDAD00"/>
              </a:solidFill>
              <a:latin typeface="Prometo" panose="020B0604030203060203" pitchFamily="34" charset="0"/>
              <a:cs typeface="Segoe UI Semibold" panose="020B0702040204020203" pitchFamily="34" charset="0"/>
            </a:endParaRPr>
          </a:p>
        </p:txBody>
      </p:sp>
    </p:spTree>
    <p:extLst>
      <p:ext uri="{BB962C8B-B14F-4D97-AF65-F5344CB8AC3E}">
        <p14:creationId xmlns:p14="http://schemas.microsoft.com/office/powerpoint/2010/main" val="2285828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ign on the side of a building&#10;&#10;Description automatically generated">
            <a:extLst>
              <a:ext uri="{FF2B5EF4-FFF2-40B4-BE49-F238E27FC236}">
                <a16:creationId xmlns:a16="http://schemas.microsoft.com/office/drawing/2014/main" id="{D32811C6-4764-43B6-A354-A2107DCC2A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6475" y="1156148"/>
            <a:ext cx="5051086" cy="3550257"/>
          </a:xfrm>
          <a:prstGeom prst="rect">
            <a:avLst/>
          </a:prstGeom>
        </p:spPr>
      </p:pic>
      <p:pic>
        <p:nvPicPr>
          <p:cNvPr id="2" name="Picture 1">
            <a:extLst>
              <a:ext uri="{FF2B5EF4-FFF2-40B4-BE49-F238E27FC236}">
                <a16:creationId xmlns:a16="http://schemas.microsoft.com/office/drawing/2014/main" id="{EB36BA8A-9D59-449F-994B-F96C517AE8D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19127" y="484166"/>
            <a:ext cx="9172873" cy="6621296"/>
          </a:xfrm>
          <a:prstGeom prst="rect">
            <a:avLst/>
          </a:prstGeom>
        </p:spPr>
      </p:pic>
      <p:sp>
        <p:nvSpPr>
          <p:cNvPr id="3" name="Title 2">
            <a:extLst>
              <a:ext uri="{FF2B5EF4-FFF2-40B4-BE49-F238E27FC236}">
                <a16:creationId xmlns:a16="http://schemas.microsoft.com/office/drawing/2014/main" id="{ED5EB212-273F-403B-A377-2D35B2415813}"/>
              </a:ext>
            </a:extLst>
          </p:cNvPr>
          <p:cNvSpPr txBox="1">
            <a:spLocks/>
          </p:cNvSpPr>
          <p:nvPr/>
        </p:nvSpPr>
        <p:spPr>
          <a:xfrm>
            <a:off x="1" y="236538"/>
            <a:ext cx="7777654"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latin typeface="+mn-lt"/>
              </a:rPr>
              <a:t>01 Define what AI, ML and DL are</a:t>
            </a:r>
            <a:endParaRPr lang="en-US" sz="4000" dirty="0">
              <a:solidFill>
                <a:srgbClr val="FDAD00"/>
              </a:solidFill>
              <a:latin typeface="+mn-lt"/>
            </a:endParaRPr>
          </a:p>
        </p:txBody>
      </p:sp>
      <p:sp>
        <p:nvSpPr>
          <p:cNvPr id="4" name="TextBox 3">
            <a:extLst>
              <a:ext uri="{FF2B5EF4-FFF2-40B4-BE49-F238E27FC236}">
                <a16:creationId xmlns:a16="http://schemas.microsoft.com/office/drawing/2014/main" id="{86624539-1AF4-406F-9388-3EF65278EE8C}"/>
              </a:ext>
            </a:extLst>
          </p:cNvPr>
          <p:cNvSpPr txBox="1"/>
          <p:nvPr/>
        </p:nvSpPr>
        <p:spPr>
          <a:xfrm>
            <a:off x="536027" y="1156148"/>
            <a:ext cx="6171560" cy="1855893"/>
          </a:xfrm>
          <a:prstGeom prst="rect">
            <a:avLst/>
          </a:prstGeom>
          <a:solidFill>
            <a:schemeClr val="accent1">
              <a:lumMod val="60000"/>
              <a:lumOff val="40000"/>
            </a:schemeClr>
          </a:solidFill>
        </p:spPr>
        <p:txBody>
          <a:bodyPr wrap="square" lIns="182880" tIns="146304" rIns="182880" bIns="146304" rtlCol="0">
            <a:spAutoFit/>
          </a:bodyPr>
          <a:lstStyle/>
          <a:p>
            <a:pPr>
              <a:lnSpc>
                <a:spcPct val="90000"/>
              </a:lnSpc>
              <a:spcAft>
                <a:spcPts val="600"/>
              </a:spcAft>
            </a:pPr>
            <a:r>
              <a:rPr lang="en-US" sz="2400" dirty="0">
                <a:solidFill>
                  <a:schemeClr val="bg1"/>
                </a:solidFill>
              </a:rPr>
              <a:t>Artificial Intelligence</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64AD5453-EE33-4C7A-BA1E-E1F38025FC95}"/>
              </a:ext>
            </a:extLst>
          </p:cNvPr>
          <p:cNvSpPr txBox="1"/>
          <p:nvPr/>
        </p:nvSpPr>
        <p:spPr>
          <a:xfrm>
            <a:off x="1647497" y="1974372"/>
            <a:ext cx="5060090" cy="1037207"/>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2400" dirty="0">
                <a:solidFill>
                  <a:schemeClr val="bg1"/>
                </a:solidFill>
              </a:rPr>
              <a:t>Machine Learning</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D1463FFE-54F1-4097-9080-8C83B75FC3C5}"/>
              </a:ext>
            </a:extLst>
          </p:cNvPr>
          <p:cNvSpPr txBox="1"/>
          <p:nvPr/>
        </p:nvSpPr>
        <p:spPr>
          <a:xfrm>
            <a:off x="5421554" y="2273377"/>
            <a:ext cx="1286033" cy="738664"/>
          </a:xfrm>
          <a:prstGeom prst="rect">
            <a:avLst/>
          </a:prstGeom>
          <a:solidFill>
            <a:srgbClr val="7FCC27"/>
          </a:solidFill>
        </p:spPr>
        <p:txBody>
          <a:bodyPr wrap="square" lIns="182880" tIns="146304" rIns="182880" bIns="146304" rtlCol="0">
            <a:spAutoFit/>
          </a:bodyPr>
          <a:lstStyle/>
          <a:p>
            <a:pPr>
              <a:lnSpc>
                <a:spcPct val="90000"/>
              </a:lnSpc>
              <a:spcAft>
                <a:spcPts val="600"/>
              </a:spcAft>
            </a:pPr>
            <a:r>
              <a:rPr lang="en-US" sz="1600" dirty="0">
                <a:solidFill>
                  <a:schemeClr val="bg1"/>
                </a:solidFill>
              </a:rPr>
              <a:t>Deep Learning</a:t>
            </a:r>
            <a:endParaRPr lang="en-US" sz="16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A007E0D6-4FBE-42C2-B055-92FDD51BC378}"/>
              </a:ext>
            </a:extLst>
          </p:cNvPr>
          <p:cNvSpPr txBox="1"/>
          <p:nvPr/>
        </p:nvSpPr>
        <p:spPr>
          <a:xfrm>
            <a:off x="182662" y="3021008"/>
            <a:ext cx="70275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EBF7C4"/>
                </a:solidFill>
              </a:rPr>
              <a:t>1943</a:t>
            </a:r>
          </a:p>
        </p:txBody>
      </p:sp>
      <p:sp>
        <p:nvSpPr>
          <p:cNvPr id="8" name="TextBox 7">
            <a:extLst>
              <a:ext uri="{FF2B5EF4-FFF2-40B4-BE49-F238E27FC236}">
                <a16:creationId xmlns:a16="http://schemas.microsoft.com/office/drawing/2014/main" id="{5AAD1B5E-695C-4FC0-ADFB-4FCF4509A1B3}"/>
              </a:ext>
            </a:extLst>
          </p:cNvPr>
          <p:cNvSpPr txBox="1"/>
          <p:nvPr/>
        </p:nvSpPr>
        <p:spPr>
          <a:xfrm>
            <a:off x="1409837" y="3025490"/>
            <a:ext cx="70275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EBF7C4"/>
                </a:solidFill>
              </a:rPr>
              <a:t>1959</a:t>
            </a:r>
          </a:p>
        </p:txBody>
      </p:sp>
      <p:sp>
        <p:nvSpPr>
          <p:cNvPr id="9" name="TextBox 8">
            <a:extLst>
              <a:ext uri="{FF2B5EF4-FFF2-40B4-BE49-F238E27FC236}">
                <a16:creationId xmlns:a16="http://schemas.microsoft.com/office/drawing/2014/main" id="{706BB296-C08D-468D-B5D1-95A277499B62}"/>
              </a:ext>
            </a:extLst>
          </p:cNvPr>
          <p:cNvSpPr txBox="1"/>
          <p:nvPr/>
        </p:nvSpPr>
        <p:spPr>
          <a:xfrm>
            <a:off x="5070176" y="2953951"/>
            <a:ext cx="70275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rgbClr val="EBF7C4"/>
                </a:solidFill>
              </a:rPr>
              <a:t>2012</a:t>
            </a:r>
          </a:p>
        </p:txBody>
      </p:sp>
      <p:sp>
        <p:nvSpPr>
          <p:cNvPr id="10" name="Rectangle 9">
            <a:extLst>
              <a:ext uri="{FF2B5EF4-FFF2-40B4-BE49-F238E27FC236}">
                <a16:creationId xmlns:a16="http://schemas.microsoft.com/office/drawing/2014/main" id="{8026A4C9-04C7-4F6B-BE4C-B5987078AD9C}"/>
              </a:ext>
            </a:extLst>
          </p:cNvPr>
          <p:cNvSpPr/>
          <p:nvPr/>
        </p:nvSpPr>
        <p:spPr>
          <a:xfrm>
            <a:off x="442433" y="3444964"/>
            <a:ext cx="6257997" cy="523220"/>
          </a:xfrm>
          <a:prstGeom prst="rect">
            <a:avLst/>
          </a:prstGeom>
        </p:spPr>
        <p:txBody>
          <a:bodyPr wrap="square">
            <a:spAutoFit/>
          </a:bodyPr>
          <a:lstStyle/>
          <a:p>
            <a:r>
              <a:rPr lang="en-US" sz="1400" b="1" dirty="0">
                <a:solidFill>
                  <a:srgbClr val="EBF7C4"/>
                </a:solidFill>
              </a:rPr>
              <a:t>1943</a:t>
            </a:r>
            <a:r>
              <a:rPr lang="en-US" sz="1400" dirty="0">
                <a:solidFill>
                  <a:srgbClr val="EBF7C4"/>
                </a:solidFill>
              </a:rPr>
              <a:t> - the first work that is now generally recognized as AI was </a:t>
            </a:r>
            <a:r>
              <a:rPr lang="en-US" sz="1400" dirty="0" err="1">
                <a:solidFill>
                  <a:srgbClr val="EBF7C4"/>
                </a:solidFill>
              </a:rPr>
              <a:t>McCullouch</a:t>
            </a:r>
            <a:r>
              <a:rPr lang="en-US" sz="1400" dirty="0">
                <a:solidFill>
                  <a:srgbClr val="EBF7C4"/>
                </a:solidFill>
              </a:rPr>
              <a:t> and Pitts' formal design for Turing-complete "artificial neurons".</a:t>
            </a:r>
          </a:p>
        </p:txBody>
      </p:sp>
      <p:sp>
        <p:nvSpPr>
          <p:cNvPr id="11" name="Rectangle 10">
            <a:extLst>
              <a:ext uri="{FF2B5EF4-FFF2-40B4-BE49-F238E27FC236}">
                <a16:creationId xmlns:a16="http://schemas.microsoft.com/office/drawing/2014/main" id="{4A4C6354-E4CD-49EA-9EE3-08027959E6E3}"/>
              </a:ext>
            </a:extLst>
          </p:cNvPr>
          <p:cNvSpPr/>
          <p:nvPr/>
        </p:nvSpPr>
        <p:spPr>
          <a:xfrm>
            <a:off x="415304" y="4091998"/>
            <a:ext cx="6257996" cy="954107"/>
          </a:xfrm>
          <a:prstGeom prst="rect">
            <a:avLst/>
          </a:prstGeom>
        </p:spPr>
        <p:txBody>
          <a:bodyPr wrap="square">
            <a:spAutoFit/>
          </a:bodyPr>
          <a:lstStyle/>
          <a:p>
            <a:r>
              <a:rPr lang="en-US" sz="1400" b="1" dirty="0">
                <a:solidFill>
                  <a:srgbClr val="EBF7C4"/>
                </a:solidFill>
              </a:rPr>
              <a:t>1959</a:t>
            </a:r>
            <a:r>
              <a:rPr lang="en-US" sz="1400" dirty="0">
                <a:solidFill>
                  <a:srgbClr val="EBF7C4"/>
                </a:solidFill>
              </a:rPr>
              <a:t> - The name machine learning was coined by Arthur Samuel. Evolved from the study of pattern recognition and computational learning theory in artificial intelligence, machine learning explores the study and construction of algorithms that can learn from and make predictions on data</a:t>
            </a:r>
          </a:p>
        </p:txBody>
      </p:sp>
      <p:sp>
        <p:nvSpPr>
          <p:cNvPr id="12" name="Rectangle 11">
            <a:extLst>
              <a:ext uri="{FF2B5EF4-FFF2-40B4-BE49-F238E27FC236}">
                <a16:creationId xmlns:a16="http://schemas.microsoft.com/office/drawing/2014/main" id="{4E5F881D-3324-4792-A8A2-87587ECAD64D}"/>
              </a:ext>
            </a:extLst>
          </p:cNvPr>
          <p:cNvSpPr/>
          <p:nvPr/>
        </p:nvSpPr>
        <p:spPr>
          <a:xfrm>
            <a:off x="415304" y="5173505"/>
            <a:ext cx="10699529" cy="1200329"/>
          </a:xfrm>
          <a:prstGeom prst="rect">
            <a:avLst/>
          </a:prstGeom>
        </p:spPr>
        <p:txBody>
          <a:bodyPr wrap="square">
            <a:spAutoFit/>
          </a:bodyPr>
          <a:lstStyle/>
          <a:p>
            <a:r>
              <a:rPr lang="en-US" b="1" dirty="0">
                <a:solidFill>
                  <a:srgbClr val="EBF7C4"/>
                </a:solidFill>
              </a:rPr>
              <a:t>2012</a:t>
            </a:r>
            <a:r>
              <a:rPr lang="en-US" dirty="0">
                <a:solidFill>
                  <a:srgbClr val="EBF7C4"/>
                </a:solidFill>
              </a:rPr>
              <a:t> – A group of scientist built a network of 16,000 computer processors with one billion connectors and let it browse YouTube looking for cats. The "brain" simulation was exposed to 10 million randomly selected YouTube video thumbnails over the course of three days and, after being presented with a list of 20,000 different items, it began to recognize pictures of cats using a "deep learning" algorithm</a:t>
            </a:r>
          </a:p>
        </p:txBody>
      </p:sp>
    </p:spTree>
    <p:extLst>
      <p:ext uri="{BB962C8B-B14F-4D97-AF65-F5344CB8AC3E}">
        <p14:creationId xmlns:p14="http://schemas.microsoft.com/office/powerpoint/2010/main" val="356776661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ZoneTexte 51"/>
          <p:cNvSpPr txBox="1"/>
          <p:nvPr/>
        </p:nvSpPr>
        <p:spPr>
          <a:xfrm>
            <a:off x="6299945" y="1195000"/>
            <a:ext cx="5197962" cy="1200329"/>
          </a:xfrm>
          <a:prstGeom prst="rect">
            <a:avLst/>
          </a:prstGeom>
          <a:noFill/>
        </p:spPr>
        <p:txBody>
          <a:bodyPr wrap="square" rtlCol="0">
            <a:spAutoFit/>
          </a:bodyPr>
          <a:lstStyle/>
          <a:p>
            <a:pPr defTabSz="1088548"/>
            <a:r>
              <a:rPr lang="en-US" sz="2400" b="1" dirty="0">
                <a:solidFill>
                  <a:srgbClr val="445469"/>
                </a:solidFill>
                <a:latin typeface="Roboto Light" pitchFamily="2" charset="0"/>
                <a:ea typeface="Roboto Light" pitchFamily="2" charset="0"/>
              </a:rPr>
              <a:t>Artificial</a:t>
            </a:r>
            <a:r>
              <a:rPr lang="en-US" sz="2400" dirty="0">
                <a:solidFill>
                  <a:srgbClr val="445469"/>
                </a:solidFill>
                <a:latin typeface="Roboto Light" pitchFamily="2" charset="0"/>
                <a:ea typeface="Roboto Light" pitchFamily="2" charset="0"/>
              </a:rPr>
              <a:t> </a:t>
            </a:r>
            <a:r>
              <a:rPr lang="en-US" sz="2400" b="1" dirty="0">
                <a:solidFill>
                  <a:srgbClr val="445469"/>
                </a:solidFill>
                <a:latin typeface="Roboto Light" pitchFamily="2" charset="0"/>
                <a:ea typeface="Roboto Light" pitchFamily="2" charset="0"/>
              </a:rPr>
              <a:t>Intelligence</a:t>
            </a:r>
            <a:r>
              <a:rPr lang="en-US" sz="2400" dirty="0">
                <a:solidFill>
                  <a:srgbClr val="445469"/>
                </a:solidFill>
                <a:latin typeface="Roboto Light" pitchFamily="2" charset="0"/>
                <a:ea typeface="Roboto Light" pitchFamily="2" charset="0"/>
              </a:rPr>
              <a:t> (AI) is the science of making things smart. Can be defined as:</a:t>
            </a:r>
          </a:p>
        </p:txBody>
      </p:sp>
      <p:sp>
        <p:nvSpPr>
          <p:cNvPr id="53" name="Rectangle 52"/>
          <p:cNvSpPr/>
          <p:nvPr/>
        </p:nvSpPr>
        <p:spPr>
          <a:xfrm>
            <a:off x="175662" y="5622074"/>
            <a:ext cx="4723121" cy="877153"/>
          </a:xfrm>
          <a:prstGeom prst="rect">
            <a:avLst/>
          </a:prstGeom>
        </p:spPr>
        <p:txBody>
          <a:bodyPr wrap="square" lIns="45711" tIns="22855" rIns="45711" bIns="22855">
            <a:spAutoFit/>
          </a:bodyPr>
          <a:lstStyle/>
          <a:p>
            <a:pPr defTabSz="457223"/>
            <a:r>
              <a:rPr lang="en-US" dirty="0">
                <a:solidFill>
                  <a:srgbClr val="445469"/>
                </a:solidFill>
                <a:latin typeface="Roboto Light" pitchFamily="2" charset="0"/>
                <a:ea typeface="Roboto Light" pitchFamily="2" charset="0"/>
                <a:cs typeface="Arial" charset="0"/>
              </a:rPr>
              <a:t>A board term of getting computers to perform human tasks. The scope of AI is disputed and constantly changing over time. </a:t>
            </a:r>
          </a:p>
        </p:txBody>
      </p:sp>
      <p:pic>
        <p:nvPicPr>
          <p:cNvPr id="13" name="Picture Placeholder 12">
            <a:extLst>
              <a:ext uri="{FF2B5EF4-FFF2-40B4-BE49-F238E27FC236}">
                <a16:creationId xmlns:a16="http://schemas.microsoft.com/office/drawing/2014/main" id="{7A72E888-AEC2-4EDD-B7EC-7AC49B40E50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420" b="10420"/>
          <a:stretch>
            <a:fillRect/>
          </a:stretch>
        </p:blipFill>
        <p:spPr/>
      </p:pic>
      <p:grpSp>
        <p:nvGrpSpPr>
          <p:cNvPr id="31" name="Group 4">
            <a:extLst>
              <a:ext uri="{FF2B5EF4-FFF2-40B4-BE49-F238E27FC236}">
                <a16:creationId xmlns:a16="http://schemas.microsoft.com/office/drawing/2014/main" id="{A911BDD6-69E5-4100-9891-947C1277236B}"/>
              </a:ext>
            </a:extLst>
          </p:cNvPr>
          <p:cNvGrpSpPr>
            <a:grpSpLocks noChangeAspect="1"/>
          </p:cNvGrpSpPr>
          <p:nvPr/>
        </p:nvGrpSpPr>
        <p:grpSpPr bwMode="auto">
          <a:xfrm>
            <a:off x="10815937" y="3183077"/>
            <a:ext cx="1065873" cy="716199"/>
            <a:chOff x="2645" y="1114"/>
            <a:chExt cx="6325" cy="4250"/>
          </a:xfrm>
          <a:solidFill>
            <a:schemeClr val="accent1"/>
          </a:solidFill>
        </p:grpSpPr>
        <p:sp>
          <p:nvSpPr>
            <p:cNvPr id="32" name="Freeform 5">
              <a:extLst>
                <a:ext uri="{FF2B5EF4-FFF2-40B4-BE49-F238E27FC236}">
                  <a16:creationId xmlns:a16="http://schemas.microsoft.com/office/drawing/2014/main" id="{4CF69D54-8C27-47CC-B1F6-F23EACD64A69}"/>
                </a:ext>
              </a:extLst>
            </p:cNvPr>
            <p:cNvSpPr>
              <a:spLocks/>
            </p:cNvSpPr>
            <p:nvPr/>
          </p:nvSpPr>
          <p:spPr bwMode="auto">
            <a:xfrm>
              <a:off x="5909" y="1114"/>
              <a:ext cx="3061" cy="4250"/>
            </a:xfrm>
            <a:custGeom>
              <a:avLst/>
              <a:gdLst>
                <a:gd name="T0" fmla="*/ 627 w 1294"/>
                <a:gd name="T1" fmla="*/ 0 h 1796"/>
                <a:gd name="T2" fmla="*/ 627 w 1294"/>
                <a:gd name="T3" fmla="*/ 544 h 1796"/>
                <a:gd name="T4" fmla="*/ 0 w 1294"/>
                <a:gd name="T5" fmla="*/ 1170 h 1796"/>
                <a:gd name="T6" fmla="*/ 627 w 1294"/>
                <a:gd name="T7" fmla="*/ 1796 h 1796"/>
                <a:gd name="T8" fmla="*/ 1253 w 1294"/>
                <a:gd name="T9" fmla="*/ 1170 h 1796"/>
                <a:gd name="T10" fmla="*/ 627 w 1294"/>
                <a:gd name="T11" fmla="*/ 0 h 1796"/>
              </a:gdLst>
              <a:ahLst/>
              <a:cxnLst>
                <a:cxn ang="0">
                  <a:pos x="T0" y="T1"/>
                </a:cxn>
                <a:cxn ang="0">
                  <a:pos x="T2" y="T3"/>
                </a:cxn>
                <a:cxn ang="0">
                  <a:pos x="T4" y="T5"/>
                </a:cxn>
                <a:cxn ang="0">
                  <a:pos x="T6" y="T7"/>
                </a:cxn>
                <a:cxn ang="0">
                  <a:pos x="T8" y="T9"/>
                </a:cxn>
                <a:cxn ang="0">
                  <a:pos x="T10" y="T11"/>
                </a:cxn>
              </a:cxnLst>
              <a:rect l="0" t="0" r="r" b="b"/>
              <a:pathLst>
                <a:path w="1294" h="1796">
                  <a:moveTo>
                    <a:pt x="627" y="0"/>
                  </a:moveTo>
                  <a:cubicBezTo>
                    <a:pt x="627" y="544"/>
                    <a:pt x="627" y="544"/>
                    <a:pt x="627" y="544"/>
                  </a:cubicBezTo>
                  <a:cubicBezTo>
                    <a:pt x="281" y="544"/>
                    <a:pt x="0" y="824"/>
                    <a:pt x="0" y="1170"/>
                  </a:cubicBezTo>
                  <a:cubicBezTo>
                    <a:pt x="0" y="1516"/>
                    <a:pt x="281" y="1796"/>
                    <a:pt x="627" y="1796"/>
                  </a:cubicBezTo>
                  <a:cubicBezTo>
                    <a:pt x="973" y="1796"/>
                    <a:pt x="1253" y="1516"/>
                    <a:pt x="1253" y="1170"/>
                  </a:cubicBezTo>
                  <a:cubicBezTo>
                    <a:pt x="1253" y="1170"/>
                    <a:pt x="1294" y="471"/>
                    <a:pt x="6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6">
              <a:extLst>
                <a:ext uri="{FF2B5EF4-FFF2-40B4-BE49-F238E27FC236}">
                  <a16:creationId xmlns:a16="http://schemas.microsoft.com/office/drawing/2014/main" id="{9A6071F3-2EE2-4A8C-9942-C51CD3265DA9}"/>
                </a:ext>
              </a:extLst>
            </p:cNvPr>
            <p:cNvSpPr>
              <a:spLocks/>
            </p:cNvSpPr>
            <p:nvPr/>
          </p:nvSpPr>
          <p:spPr bwMode="auto">
            <a:xfrm>
              <a:off x="2645" y="1114"/>
              <a:ext cx="3058" cy="4250"/>
            </a:xfrm>
            <a:custGeom>
              <a:avLst/>
              <a:gdLst>
                <a:gd name="T0" fmla="*/ 626 w 1293"/>
                <a:gd name="T1" fmla="*/ 0 h 1796"/>
                <a:gd name="T2" fmla="*/ 626 w 1293"/>
                <a:gd name="T3" fmla="*/ 544 h 1796"/>
                <a:gd name="T4" fmla="*/ 0 w 1293"/>
                <a:gd name="T5" fmla="*/ 1170 h 1796"/>
                <a:gd name="T6" fmla="*/ 626 w 1293"/>
                <a:gd name="T7" fmla="*/ 1796 h 1796"/>
                <a:gd name="T8" fmla="*/ 1252 w 1293"/>
                <a:gd name="T9" fmla="*/ 1170 h 1796"/>
                <a:gd name="T10" fmla="*/ 626 w 1293"/>
                <a:gd name="T11" fmla="*/ 0 h 1796"/>
              </a:gdLst>
              <a:ahLst/>
              <a:cxnLst>
                <a:cxn ang="0">
                  <a:pos x="T0" y="T1"/>
                </a:cxn>
                <a:cxn ang="0">
                  <a:pos x="T2" y="T3"/>
                </a:cxn>
                <a:cxn ang="0">
                  <a:pos x="T4" y="T5"/>
                </a:cxn>
                <a:cxn ang="0">
                  <a:pos x="T6" y="T7"/>
                </a:cxn>
                <a:cxn ang="0">
                  <a:pos x="T8" y="T9"/>
                </a:cxn>
                <a:cxn ang="0">
                  <a:pos x="T10" y="T11"/>
                </a:cxn>
              </a:cxnLst>
              <a:rect l="0" t="0" r="r" b="b"/>
              <a:pathLst>
                <a:path w="1293" h="1796">
                  <a:moveTo>
                    <a:pt x="626" y="0"/>
                  </a:moveTo>
                  <a:cubicBezTo>
                    <a:pt x="626" y="544"/>
                    <a:pt x="626" y="544"/>
                    <a:pt x="626" y="544"/>
                  </a:cubicBezTo>
                  <a:cubicBezTo>
                    <a:pt x="280" y="544"/>
                    <a:pt x="0" y="824"/>
                    <a:pt x="0" y="1170"/>
                  </a:cubicBezTo>
                  <a:cubicBezTo>
                    <a:pt x="0" y="1516"/>
                    <a:pt x="280" y="1796"/>
                    <a:pt x="626" y="1796"/>
                  </a:cubicBezTo>
                  <a:cubicBezTo>
                    <a:pt x="972" y="1796"/>
                    <a:pt x="1252" y="1516"/>
                    <a:pt x="1252" y="1170"/>
                  </a:cubicBezTo>
                  <a:cubicBezTo>
                    <a:pt x="1252" y="1170"/>
                    <a:pt x="1293" y="471"/>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4" name="Group 4">
            <a:extLst>
              <a:ext uri="{FF2B5EF4-FFF2-40B4-BE49-F238E27FC236}">
                <a16:creationId xmlns:a16="http://schemas.microsoft.com/office/drawing/2014/main" id="{AD9DDFA2-7214-4B0E-98C5-EB0F55AB802D}"/>
              </a:ext>
            </a:extLst>
          </p:cNvPr>
          <p:cNvGrpSpPr>
            <a:grpSpLocks noChangeAspect="1"/>
          </p:cNvGrpSpPr>
          <p:nvPr/>
        </p:nvGrpSpPr>
        <p:grpSpPr bwMode="auto">
          <a:xfrm rot="10800000">
            <a:off x="5234072" y="2466878"/>
            <a:ext cx="1065873" cy="716199"/>
            <a:chOff x="2645" y="1114"/>
            <a:chExt cx="6325" cy="4250"/>
          </a:xfrm>
          <a:solidFill>
            <a:schemeClr val="accent1"/>
          </a:solidFill>
        </p:grpSpPr>
        <p:sp>
          <p:nvSpPr>
            <p:cNvPr id="35" name="Freeform 5">
              <a:extLst>
                <a:ext uri="{FF2B5EF4-FFF2-40B4-BE49-F238E27FC236}">
                  <a16:creationId xmlns:a16="http://schemas.microsoft.com/office/drawing/2014/main" id="{7E62B05D-BB56-4B88-860A-51194A50C4DD}"/>
                </a:ext>
              </a:extLst>
            </p:cNvPr>
            <p:cNvSpPr>
              <a:spLocks/>
            </p:cNvSpPr>
            <p:nvPr/>
          </p:nvSpPr>
          <p:spPr bwMode="auto">
            <a:xfrm>
              <a:off x="5909" y="1114"/>
              <a:ext cx="3061" cy="4250"/>
            </a:xfrm>
            <a:custGeom>
              <a:avLst/>
              <a:gdLst>
                <a:gd name="T0" fmla="*/ 627 w 1294"/>
                <a:gd name="T1" fmla="*/ 0 h 1796"/>
                <a:gd name="T2" fmla="*/ 627 w 1294"/>
                <a:gd name="T3" fmla="*/ 544 h 1796"/>
                <a:gd name="T4" fmla="*/ 0 w 1294"/>
                <a:gd name="T5" fmla="*/ 1170 h 1796"/>
                <a:gd name="T6" fmla="*/ 627 w 1294"/>
                <a:gd name="T7" fmla="*/ 1796 h 1796"/>
                <a:gd name="T8" fmla="*/ 1253 w 1294"/>
                <a:gd name="T9" fmla="*/ 1170 h 1796"/>
                <a:gd name="T10" fmla="*/ 627 w 1294"/>
                <a:gd name="T11" fmla="*/ 0 h 1796"/>
              </a:gdLst>
              <a:ahLst/>
              <a:cxnLst>
                <a:cxn ang="0">
                  <a:pos x="T0" y="T1"/>
                </a:cxn>
                <a:cxn ang="0">
                  <a:pos x="T2" y="T3"/>
                </a:cxn>
                <a:cxn ang="0">
                  <a:pos x="T4" y="T5"/>
                </a:cxn>
                <a:cxn ang="0">
                  <a:pos x="T6" y="T7"/>
                </a:cxn>
                <a:cxn ang="0">
                  <a:pos x="T8" y="T9"/>
                </a:cxn>
                <a:cxn ang="0">
                  <a:pos x="T10" y="T11"/>
                </a:cxn>
              </a:cxnLst>
              <a:rect l="0" t="0" r="r" b="b"/>
              <a:pathLst>
                <a:path w="1294" h="1796">
                  <a:moveTo>
                    <a:pt x="627" y="0"/>
                  </a:moveTo>
                  <a:cubicBezTo>
                    <a:pt x="627" y="544"/>
                    <a:pt x="627" y="544"/>
                    <a:pt x="627" y="544"/>
                  </a:cubicBezTo>
                  <a:cubicBezTo>
                    <a:pt x="281" y="544"/>
                    <a:pt x="0" y="824"/>
                    <a:pt x="0" y="1170"/>
                  </a:cubicBezTo>
                  <a:cubicBezTo>
                    <a:pt x="0" y="1516"/>
                    <a:pt x="281" y="1796"/>
                    <a:pt x="627" y="1796"/>
                  </a:cubicBezTo>
                  <a:cubicBezTo>
                    <a:pt x="973" y="1796"/>
                    <a:pt x="1253" y="1516"/>
                    <a:pt x="1253" y="1170"/>
                  </a:cubicBezTo>
                  <a:cubicBezTo>
                    <a:pt x="1253" y="1170"/>
                    <a:pt x="1294" y="471"/>
                    <a:pt x="6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6">
              <a:extLst>
                <a:ext uri="{FF2B5EF4-FFF2-40B4-BE49-F238E27FC236}">
                  <a16:creationId xmlns:a16="http://schemas.microsoft.com/office/drawing/2014/main" id="{EDA6B042-40DE-48CF-B225-92E0C5AFD962}"/>
                </a:ext>
              </a:extLst>
            </p:cNvPr>
            <p:cNvSpPr>
              <a:spLocks/>
            </p:cNvSpPr>
            <p:nvPr/>
          </p:nvSpPr>
          <p:spPr bwMode="auto">
            <a:xfrm>
              <a:off x="2645" y="1114"/>
              <a:ext cx="3058" cy="4250"/>
            </a:xfrm>
            <a:custGeom>
              <a:avLst/>
              <a:gdLst>
                <a:gd name="T0" fmla="*/ 626 w 1293"/>
                <a:gd name="T1" fmla="*/ 0 h 1796"/>
                <a:gd name="T2" fmla="*/ 626 w 1293"/>
                <a:gd name="T3" fmla="*/ 544 h 1796"/>
                <a:gd name="T4" fmla="*/ 0 w 1293"/>
                <a:gd name="T5" fmla="*/ 1170 h 1796"/>
                <a:gd name="T6" fmla="*/ 626 w 1293"/>
                <a:gd name="T7" fmla="*/ 1796 h 1796"/>
                <a:gd name="T8" fmla="*/ 1252 w 1293"/>
                <a:gd name="T9" fmla="*/ 1170 h 1796"/>
                <a:gd name="T10" fmla="*/ 626 w 1293"/>
                <a:gd name="T11" fmla="*/ 0 h 1796"/>
              </a:gdLst>
              <a:ahLst/>
              <a:cxnLst>
                <a:cxn ang="0">
                  <a:pos x="T0" y="T1"/>
                </a:cxn>
                <a:cxn ang="0">
                  <a:pos x="T2" y="T3"/>
                </a:cxn>
                <a:cxn ang="0">
                  <a:pos x="T4" y="T5"/>
                </a:cxn>
                <a:cxn ang="0">
                  <a:pos x="T6" y="T7"/>
                </a:cxn>
                <a:cxn ang="0">
                  <a:pos x="T8" y="T9"/>
                </a:cxn>
                <a:cxn ang="0">
                  <a:pos x="T10" y="T11"/>
                </a:cxn>
              </a:cxnLst>
              <a:rect l="0" t="0" r="r" b="b"/>
              <a:pathLst>
                <a:path w="1293" h="1796">
                  <a:moveTo>
                    <a:pt x="626" y="0"/>
                  </a:moveTo>
                  <a:cubicBezTo>
                    <a:pt x="626" y="544"/>
                    <a:pt x="626" y="544"/>
                    <a:pt x="626" y="544"/>
                  </a:cubicBezTo>
                  <a:cubicBezTo>
                    <a:pt x="280" y="544"/>
                    <a:pt x="0" y="824"/>
                    <a:pt x="0" y="1170"/>
                  </a:cubicBezTo>
                  <a:cubicBezTo>
                    <a:pt x="0" y="1516"/>
                    <a:pt x="280" y="1796"/>
                    <a:pt x="626" y="1796"/>
                  </a:cubicBezTo>
                  <a:cubicBezTo>
                    <a:pt x="972" y="1796"/>
                    <a:pt x="1252" y="1516"/>
                    <a:pt x="1252" y="1170"/>
                  </a:cubicBezTo>
                  <a:cubicBezTo>
                    <a:pt x="1252" y="1170"/>
                    <a:pt x="1293" y="471"/>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7" name="ZoneTexte 51">
            <a:extLst>
              <a:ext uri="{FF2B5EF4-FFF2-40B4-BE49-F238E27FC236}">
                <a16:creationId xmlns:a16="http://schemas.microsoft.com/office/drawing/2014/main" id="{F7B5D092-7E74-4249-AB6F-179F14B293E9}"/>
              </a:ext>
            </a:extLst>
          </p:cNvPr>
          <p:cNvSpPr txBox="1"/>
          <p:nvPr/>
        </p:nvSpPr>
        <p:spPr>
          <a:xfrm>
            <a:off x="6096000" y="2985730"/>
            <a:ext cx="5197962" cy="400110"/>
          </a:xfrm>
          <a:prstGeom prst="rect">
            <a:avLst/>
          </a:prstGeom>
          <a:noFill/>
        </p:spPr>
        <p:txBody>
          <a:bodyPr wrap="square" rtlCol="0">
            <a:spAutoFit/>
          </a:bodyPr>
          <a:lstStyle/>
          <a:p>
            <a:pPr defTabSz="1088548"/>
            <a:r>
              <a:rPr lang="en-US" sz="2000" i="1" dirty="0">
                <a:solidFill>
                  <a:srgbClr val="445469"/>
                </a:solidFill>
                <a:latin typeface="Roboto Light" pitchFamily="2" charset="0"/>
                <a:ea typeface="Roboto Light" pitchFamily="2" charset="0"/>
              </a:rPr>
              <a:t>Human Intelligence exhibited by machines</a:t>
            </a:r>
          </a:p>
        </p:txBody>
      </p:sp>
      <p:pic>
        <p:nvPicPr>
          <p:cNvPr id="14" name="Picture 13">
            <a:extLst>
              <a:ext uri="{FF2B5EF4-FFF2-40B4-BE49-F238E27FC236}">
                <a16:creationId xmlns:a16="http://schemas.microsoft.com/office/drawing/2014/main" id="{29D8501E-5E7E-4B45-9A36-47A143712CBA}"/>
              </a:ext>
            </a:extLst>
          </p:cNvPr>
          <p:cNvPicPr>
            <a:picLocks noChangeAspect="1"/>
          </p:cNvPicPr>
          <p:nvPr/>
        </p:nvPicPr>
        <p:blipFill>
          <a:blip r:embed="rId4"/>
          <a:stretch>
            <a:fillRect/>
          </a:stretch>
        </p:blipFill>
        <p:spPr>
          <a:xfrm>
            <a:off x="368545" y="271941"/>
            <a:ext cx="3611786" cy="4825346"/>
          </a:xfrm>
          <a:prstGeom prst="rect">
            <a:avLst/>
          </a:prstGeom>
        </p:spPr>
      </p:pic>
    </p:spTree>
    <p:extLst>
      <p:ext uri="{BB962C8B-B14F-4D97-AF65-F5344CB8AC3E}">
        <p14:creationId xmlns:p14="http://schemas.microsoft.com/office/powerpoint/2010/main" val="352597818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4CEBE-50D0-44C0-BDE2-675DAA079451}"/>
              </a:ext>
            </a:extLst>
          </p:cNvPr>
          <p:cNvSpPr txBox="1">
            <a:spLocks/>
          </p:cNvSpPr>
          <p:nvPr/>
        </p:nvSpPr>
        <p:spPr>
          <a:xfrm>
            <a:off x="0" y="236538"/>
            <a:ext cx="9109493"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solidFill>
                  <a:srgbClr val="FDAD00"/>
                </a:solidFill>
                <a:latin typeface="+mn-lt"/>
              </a:rPr>
              <a:t>Artificial Intelligence – the state of the art</a:t>
            </a:r>
            <a:endParaRPr lang="en-US" sz="4000" dirty="0">
              <a:solidFill>
                <a:srgbClr val="FDAD00"/>
              </a:solidFill>
              <a:latin typeface="+mn-lt"/>
            </a:endParaRPr>
          </a:p>
        </p:txBody>
      </p:sp>
      <p:sp>
        <p:nvSpPr>
          <p:cNvPr id="4" name="Rectangle 3">
            <a:extLst>
              <a:ext uri="{FF2B5EF4-FFF2-40B4-BE49-F238E27FC236}">
                <a16:creationId xmlns:a16="http://schemas.microsoft.com/office/drawing/2014/main" id="{2F175183-C822-47E7-AE17-CC457C17DD18}"/>
              </a:ext>
            </a:extLst>
          </p:cNvPr>
          <p:cNvSpPr/>
          <p:nvPr/>
        </p:nvSpPr>
        <p:spPr>
          <a:xfrm>
            <a:off x="618122" y="1935312"/>
            <a:ext cx="8588021" cy="2677656"/>
          </a:xfrm>
          <a:prstGeom prst="rect">
            <a:avLst/>
          </a:prstGeom>
        </p:spPr>
        <p:txBody>
          <a:bodyPr wrap="square">
            <a:spAutoFit/>
          </a:bodyPr>
          <a:lstStyle/>
          <a:p>
            <a:r>
              <a:rPr lang="en-US" sz="2800">
                <a:solidFill>
                  <a:srgbClr val="EBF7C4"/>
                </a:solidFill>
              </a:rPr>
              <a:t>System Implemented today are a form of narrow AI</a:t>
            </a:r>
          </a:p>
          <a:p>
            <a:endParaRPr lang="en-US" sz="2800">
              <a:solidFill>
                <a:srgbClr val="EBF7C4"/>
              </a:solidFill>
            </a:endParaRPr>
          </a:p>
          <a:p>
            <a:r>
              <a:rPr lang="en-US" sz="2800">
                <a:solidFill>
                  <a:srgbClr val="EBF7C4"/>
                </a:solidFill>
              </a:rPr>
              <a:t>A system that can do just one (or a few) defined things as well or better than humans</a:t>
            </a:r>
            <a:br>
              <a:rPr lang="en-US" sz="2800">
                <a:solidFill>
                  <a:srgbClr val="EBF7C4"/>
                </a:solidFill>
              </a:rPr>
            </a:br>
            <a:endParaRPr lang="en-US" sz="2800">
              <a:solidFill>
                <a:srgbClr val="EBF7C4"/>
              </a:solidFill>
            </a:endParaRPr>
          </a:p>
          <a:p>
            <a:r>
              <a:rPr lang="en-US" sz="2800">
                <a:solidFill>
                  <a:srgbClr val="EBF7C4"/>
                </a:solidFill>
              </a:rPr>
              <a:t>Like recognize object / detect a CC fraud in real time</a:t>
            </a:r>
            <a:endParaRPr lang="en-US" sz="2800" dirty="0">
              <a:solidFill>
                <a:srgbClr val="EBF7C4"/>
              </a:solidFill>
            </a:endParaRPr>
          </a:p>
        </p:txBody>
      </p:sp>
      <p:pic>
        <p:nvPicPr>
          <p:cNvPr id="2" name="Picture 1">
            <a:extLst>
              <a:ext uri="{FF2B5EF4-FFF2-40B4-BE49-F238E27FC236}">
                <a16:creationId xmlns:a16="http://schemas.microsoft.com/office/drawing/2014/main" id="{4A3536A0-2C90-4198-AD4E-3A85D2368A40}"/>
              </a:ext>
            </a:extLst>
          </p:cNvPr>
          <p:cNvPicPr>
            <a:picLocks noChangeAspect="1"/>
          </p:cNvPicPr>
          <p:nvPr/>
        </p:nvPicPr>
        <p:blipFill>
          <a:blip r:embed="rId2"/>
          <a:stretch>
            <a:fillRect/>
          </a:stretch>
        </p:blipFill>
        <p:spPr>
          <a:xfrm>
            <a:off x="11184604" y="5497074"/>
            <a:ext cx="895424" cy="1282529"/>
          </a:xfrm>
          <a:prstGeom prst="rect">
            <a:avLst/>
          </a:prstGeom>
        </p:spPr>
      </p:pic>
      <p:pic>
        <p:nvPicPr>
          <p:cNvPr id="5" name="Picture 4">
            <a:extLst>
              <a:ext uri="{FF2B5EF4-FFF2-40B4-BE49-F238E27FC236}">
                <a16:creationId xmlns:a16="http://schemas.microsoft.com/office/drawing/2014/main" id="{AB52061E-2BEC-4174-AF45-50EA062A125C}"/>
              </a:ext>
            </a:extLst>
          </p:cNvPr>
          <p:cNvPicPr>
            <a:picLocks noChangeAspect="1"/>
          </p:cNvPicPr>
          <p:nvPr/>
        </p:nvPicPr>
        <p:blipFill>
          <a:blip r:embed="rId3"/>
          <a:stretch>
            <a:fillRect/>
          </a:stretch>
        </p:blipFill>
        <p:spPr>
          <a:xfrm>
            <a:off x="-118960" y="2318530"/>
            <a:ext cx="8018339" cy="5792934"/>
          </a:xfrm>
          <a:prstGeom prst="rect">
            <a:avLst/>
          </a:prstGeom>
        </p:spPr>
      </p:pic>
    </p:spTree>
    <p:extLst>
      <p:ext uri="{BB962C8B-B14F-4D97-AF65-F5344CB8AC3E}">
        <p14:creationId xmlns:p14="http://schemas.microsoft.com/office/powerpoint/2010/main" val="152577174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F9C78-43D9-4E72-BB32-ACB9AF921C13}"/>
              </a:ext>
            </a:extLst>
          </p:cNvPr>
          <p:cNvSpPr txBox="1">
            <a:spLocks/>
          </p:cNvSpPr>
          <p:nvPr/>
        </p:nvSpPr>
        <p:spPr>
          <a:xfrm>
            <a:off x="1" y="236538"/>
            <a:ext cx="4193627" cy="635821"/>
          </a:xfrm>
          <a:prstGeom prst="rect">
            <a:avLst/>
          </a:prstGeom>
          <a:solidFill>
            <a:srgbClr val="4C34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DAD00"/>
                </a:solidFill>
                <a:latin typeface="+mn-lt"/>
              </a:rPr>
              <a:t>Machine Learning</a:t>
            </a:r>
          </a:p>
        </p:txBody>
      </p:sp>
      <p:sp>
        <p:nvSpPr>
          <p:cNvPr id="4" name="Rectangle 3">
            <a:extLst>
              <a:ext uri="{FF2B5EF4-FFF2-40B4-BE49-F238E27FC236}">
                <a16:creationId xmlns:a16="http://schemas.microsoft.com/office/drawing/2014/main" id="{62732D54-66A0-45F6-B2D4-EA26EBB899BB}"/>
              </a:ext>
            </a:extLst>
          </p:cNvPr>
          <p:cNvSpPr/>
          <p:nvPr/>
        </p:nvSpPr>
        <p:spPr>
          <a:xfrm>
            <a:off x="618122" y="1935312"/>
            <a:ext cx="10699529" cy="3416320"/>
          </a:xfrm>
          <a:prstGeom prst="rect">
            <a:avLst/>
          </a:prstGeom>
        </p:spPr>
        <p:txBody>
          <a:bodyPr wrap="square">
            <a:spAutoFit/>
          </a:bodyPr>
          <a:lstStyle/>
          <a:p>
            <a:r>
              <a:rPr lang="en-US" dirty="0">
                <a:solidFill>
                  <a:srgbClr val="EBF7C4"/>
                </a:solidFill>
              </a:rPr>
              <a:t>Machine Learning (ML) can be generally defined:</a:t>
            </a:r>
          </a:p>
          <a:p>
            <a:endParaRPr lang="en-US" dirty="0">
              <a:solidFill>
                <a:srgbClr val="EBF7C4"/>
              </a:solidFill>
            </a:endParaRPr>
          </a:p>
          <a:p>
            <a:r>
              <a:rPr lang="en-US" dirty="0">
                <a:solidFill>
                  <a:srgbClr val="EBF7C4"/>
                </a:solidFill>
              </a:rPr>
              <a:t>“An approach to achieve artificial intelligence through systems that can get better the more you run them”</a:t>
            </a:r>
          </a:p>
          <a:p>
            <a:endParaRPr lang="en-US" dirty="0">
              <a:solidFill>
                <a:srgbClr val="EBF7C4"/>
              </a:solidFill>
            </a:endParaRPr>
          </a:p>
          <a:p>
            <a:r>
              <a:rPr lang="en-US" dirty="0">
                <a:solidFill>
                  <a:srgbClr val="EBF7C4"/>
                </a:solidFill>
              </a:rPr>
              <a:t>ML involves teaching a computer to recognize patterns by example, </a:t>
            </a:r>
          </a:p>
          <a:p>
            <a:r>
              <a:rPr lang="en-US" dirty="0">
                <a:solidFill>
                  <a:srgbClr val="EBF7C4"/>
                </a:solidFill>
              </a:rPr>
              <a:t>rather than programming it with specific rules. </a:t>
            </a:r>
          </a:p>
          <a:p>
            <a:endParaRPr lang="en-US" dirty="0">
              <a:solidFill>
                <a:srgbClr val="EBF7C4"/>
              </a:solidFill>
            </a:endParaRPr>
          </a:p>
          <a:p>
            <a:r>
              <a:rPr lang="en-US" dirty="0">
                <a:solidFill>
                  <a:srgbClr val="EBF7C4"/>
                </a:solidFill>
              </a:rPr>
              <a:t>Patterns can be found within data. </a:t>
            </a:r>
          </a:p>
          <a:p>
            <a:endParaRPr lang="en-US" dirty="0">
              <a:solidFill>
                <a:srgbClr val="EBF7C4"/>
              </a:solidFill>
            </a:endParaRPr>
          </a:p>
          <a:p>
            <a:r>
              <a:rPr lang="en-US" dirty="0">
                <a:solidFill>
                  <a:srgbClr val="EBF7C4"/>
                </a:solidFill>
              </a:rPr>
              <a:t>ML is about creating algorithms (or a set of rules) that learn complex function (or pattern) from data and make prediction on it </a:t>
            </a:r>
          </a:p>
          <a:p>
            <a:endParaRPr lang="en-US" dirty="0">
              <a:solidFill>
                <a:srgbClr val="EBF7C4"/>
              </a:solidFill>
            </a:endParaRPr>
          </a:p>
        </p:txBody>
      </p:sp>
      <p:pic>
        <p:nvPicPr>
          <p:cNvPr id="5" name="Picture 4">
            <a:extLst>
              <a:ext uri="{FF2B5EF4-FFF2-40B4-BE49-F238E27FC236}">
                <a16:creationId xmlns:a16="http://schemas.microsoft.com/office/drawing/2014/main" id="{C43F2267-AEA3-4AC6-9B7C-96C04E86BF1A}"/>
              </a:ext>
            </a:extLst>
          </p:cNvPr>
          <p:cNvPicPr>
            <a:picLocks noChangeAspect="1"/>
          </p:cNvPicPr>
          <p:nvPr/>
        </p:nvPicPr>
        <p:blipFill>
          <a:blip r:embed="rId2"/>
          <a:stretch>
            <a:fillRect/>
          </a:stretch>
        </p:blipFill>
        <p:spPr>
          <a:xfrm>
            <a:off x="11184604" y="5497074"/>
            <a:ext cx="895424" cy="1282529"/>
          </a:xfrm>
          <a:prstGeom prst="rect">
            <a:avLst/>
          </a:prstGeom>
        </p:spPr>
      </p:pic>
      <p:pic>
        <p:nvPicPr>
          <p:cNvPr id="6" name="Picture 5">
            <a:extLst>
              <a:ext uri="{FF2B5EF4-FFF2-40B4-BE49-F238E27FC236}">
                <a16:creationId xmlns:a16="http://schemas.microsoft.com/office/drawing/2014/main" id="{146C69D7-FF52-4123-B2C1-FB1A55368C2B}"/>
              </a:ext>
            </a:extLst>
          </p:cNvPr>
          <p:cNvPicPr>
            <a:picLocks noChangeAspect="1"/>
          </p:cNvPicPr>
          <p:nvPr/>
        </p:nvPicPr>
        <p:blipFill>
          <a:blip r:embed="rId3"/>
          <a:stretch>
            <a:fillRect/>
          </a:stretch>
        </p:blipFill>
        <p:spPr>
          <a:xfrm>
            <a:off x="-118960" y="2318530"/>
            <a:ext cx="8018339" cy="5792934"/>
          </a:xfrm>
          <a:prstGeom prst="rect">
            <a:avLst/>
          </a:prstGeom>
        </p:spPr>
      </p:pic>
    </p:spTree>
    <p:extLst>
      <p:ext uri="{BB962C8B-B14F-4D97-AF65-F5344CB8AC3E}">
        <p14:creationId xmlns:p14="http://schemas.microsoft.com/office/powerpoint/2010/main" val="64473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1251</TotalTime>
  <Words>3659</Words>
  <Application>Microsoft Office PowerPoint</Application>
  <PresentationFormat>Widescreen</PresentationFormat>
  <Paragraphs>505</Paragraphs>
  <Slides>51</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Calibri</vt:lpstr>
      <vt:lpstr>Calibri Light</vt:lpstr>
      <vt:lpstr>Consolas</vt:lpstr>
      <vt:lpstr>Prometo</vt:lpstr>
      <vt:lpstr>Roboto</vt:lpstr>
      <vt:lpstr>Roboto Light</vt:lpstr>
      <vt:lpstr>Segoe UI</vt:lpstr>
      <vt:lpstr>Segoe UI Semibold</vt:lpstr>
      <vt:lpstr>Segoe UI Semilight</vt:lpstr>
      <vt:lpstr>Tw Cen MT</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Soraya Limahelu - Reshift</dc:creator>
  <cp:lastModifiedBy>Gian Paolo Santopaolo</cp:lastModifiedBy>
  <cp:revision>55</cp:revision>
  <dcterms:created xsi:type="dcterms:W3CDTF">2019-01-17T14:27:36Z</dcterms:created>
  <dcterms:modified xsi:type="dcterms:W3CDTF">2019-11-12T11:47:44Z</dcterms:modified>
</cp:coreProperties>
</file>